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86" r:id="rId4"/>
    <p:sldId id="282" r:id="rId5"/>
    <p:sldId id="294" r:id="rId6"/>
    <p:sldId id="295" r:id="rId7"/>
    <p:sldId id="283" r:id="rId8"/>
    <p:sldId id="284" r:id="rId9"/>
    <p:sldId id="287" r:id="rId10"/>
    <p:sldId id="288" r:id="rId11"/>
    <p:sldId id="289" r:id="rId12"/>
    <p:sldId id="285" r:id="rId13"/>
    <p:sldId id="290" r:id="rId14"/>
    <p:sldId id="291" r:id="rId15"/>
    <p:sldId id="292" r:id="rId16"/>
    <p:sldId id="293" r:id="rId17"/>
    <p:sldId id="264" r:id="rId18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142A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6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CB4A4-E4AC-4AAD-8985-000FE6900648}" type="doc">
      <dgm:prSet loTypeId="urn:microsoft.com/office/officeart/2005/8/layout/hierarchy4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E551DAB-FA5E-49B0-BF9F-1EB16820200E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Профильные: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(бакалавриат, магистратура)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для лиц с отклонениями в состоянии здоровья (Адаптивная физическая культура) (бакалавриат, магистратура)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Спорт (магистратура)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Рекреация и спортивно-оздоровительный туризм (бакалавриат)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и спорт (подготовка кадров высшей квалификации)</a:t>
          </a:r>
          <a:endParaRPr lang="ru-RU" sz="14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E27CB1-A0A4-4653-9BC1-2FE4F146EA74}" type="parTrans" cxnId="{3EA488B3-2374-49CF-A0E2-095E034B9672}">
      <dgm:prSet/>
      <dgm:spPr/>
      <dgm:t>
        <a:bodyPr/>
        <a:lstStyle/>
        <a:p>
          <a:endParaRPr lang="ru-RU"/>
        </a:p>
      </dgm:t>
    </dgm:pt>
    <dgm:pt modelId="{A65C40C0-2502-4826-B056-1A92C2EFB267}" type="sibTrans" cxnId="{3EA488B3-2374-49CF-A0E2-095E034B9672}">
      <dgm:prSet/>
      <dgm:spPr/>
      <dgm:t>
        <a:bodyPr/>
        <a:lstStyle/>
        <a:p>
          <a:endParaRPr lang="ru-RU"/>
        </a:p>
      </dgm:t>
    </dgm:pt>
    <dgm:pt modelId="{57004C5D-AB8A-4CBD-B755-1DDFAC7D519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200" b="1" dirty="0" err="1" smtClean="0">
              <a:solidFill>
                <a:srgbClr val="FF0000"/>
              </a:solidFill>
            </a:rPr>
            <a:t>Сопутству-ющие</a:t>
          </a:r>
          <a:r>
            <a:rPr lang="ru-RU" sz="1200" b="1" dirty="0" smtClean="0">
              <a:solidFill>
                <a:srgbClr val="FF0000"/>
              </a:solidFill>
            </a:rPr>
            <a:t> (СПО):</a:t>
          </a:r>
        </a:p>
        <a:p>
          <a:pPr>
            <a:spcAft>
              <a:spcPts val="0"/>
            </a:spcAft>
          </a:pPr>
          <a:r>
            <a:rPr lang="ru-RU" sz="1200" b="1" dirty="0" smtClean="0">
              <a:solidFill>
                <a:srgbClr val="FF0000"/>
              </a:solidFill>
            </a:rPr>
            <a:t>Сестрин-</a:t>
          </a:r>
          <a:r>
            <a:rPr lang="ru-RU" sz="1200" b="1" dirty="0" err="1" smtClean="0">
              <a:solidFill>
                <a:srgbClr val="FF0000"/>
              </a:solidFill>
            </a:rPr>
            <a:t>ское</a:t>
          </a:r>
          <a:r>
            <a:rPr lang="ru-RU" sz="1200" b="1" dirty="0" smtClean="0">
              <a:solidFill>
                <a:srgbClr val="FF0000"/>
              </a:solidFill>
            </a:rPr>
            <a:t> дело</a:t>
          </a:r>
          <a:endParaRPr lang="ru-RU" sz="1200" b="1" dirty="0">
            <a:solidFill>
              <a:srgbClr val="FF0000"/>
            </a:solidFill>
          </a:endParaRPr>
        </a:p>
      </dgm:t>
    </dgm:pt>
    <dgm:pt modelId="{470225DD-9FAC-411C-8F61-110DE5BAC0A7}" type="parTrans" cxnId="{94848E47-FF7C-4E3B-AED2-C57CFA89B78B}">
      <dgm:prSet/>
      <dgm:spPr/>
      <dgm:t>
        <a:bodyPr/>
        <a:lstStyle/>
        <a:p>
          <a:endParaRPr lang="ru-RU"/>
        </a:p>
      </dgm:t>
    </dgm:pt>
    <dgm:pt modelId="{445D1F14-CFF4-4FA4-A795-2FE5D117CEDA}" type="sibTrans" cxnId="{94848E47-FF7C-4E3B-AED2-C57CFA89B78B}">
      <dgm:prSet/>
      <dgm:spPr/>
      <dgm:t>
        <a:bodyPr/>
        <a:lstStyle/>
        <a:p>
          <a:endParaRPr lang="ru-RU"/>
        </a:p>
      </dgm:t>
    </dgm:pt>
    <dgm:pt modelId="{FFE1BBFA-9456-4187-8F85-E91AA0C4264A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</a:rPr>
            <a:t>Сопутствующие (бакалавриат):</a:t>
          </a:r>
        </a:p>
        <a:p>
          <a:r>
            <a:rPr lang="ru-RU" sz="1400" b="1" dirty="0" smtClean="0">
              <a:solidFill>
                <a:srgbClr val="FF0000"/>
              </a:solidFill>
            </a:rPr>
            <a:t>Психология, Экономика, Менеджмент, ГМУ, ОРМ, </a:t>
          </a:r>
          <a:r>
            <a:rPr lang="ru-RU" sz="1400" b="1" dirty="0" err="1" smtClean="0">
              <a:solidFill>
                <a:srgbClr val="FF0000"/>
              </a:solidFill>
            </a:rPr>
            <a:t>РиСО</a:t>
          </a:r>
          <a:r>
            <a:rPr lang="ru-RU" sz="1400" b="1" dirty="0" smtClean="0">
              <a:solidFill>
                <a:srgbClr val="FF0000"/>
              </a:solidFill>
            </a:rPr>
            <a:t>, Туризм, Гостиничное дело, Педагогическое образование, Режиссура </a:t>
          </a:r>
          <a:r>
            <a:rPr lang="ru-RU" sz="1400" b="1" dirty="0" err="1" smtClean="0">
              <a:solidFill>
                <a:srgbClr val="FF0000"/>
              </a:solidFill>
            </a:rPr>
            <a:t>ТПиП</a:t>
          </a:r>
          <a:endParaRPr lang="ru-RU" sz="1400" b="1" dirty="0">
            <a:solidFill>
              <a:srgbClr val="FF0000"/>
            </a:solidFill>
          </a:endParaRPr>
        </a:p>
      </dgm:t>
    </dgm:pt>
    <dgm:pt modelId="{22E32F0F-6107-4A73-87B0-F2C2879D2E6B}" type="parTrans" cxnId="{BB5CF575-FC09-4711-B251-C8C89E74A59E}">
      <dgm:prSet/>
      <dgm:spPr/>
      <dgm:t>
        <a:bodyPr/>
        <a:lstStyle/>
        <a:p>
          <a:endParaRPr lang="ru-RU"/>
        </a:p>
      </dgm:t>
    </dgm:pt>
    <dgm:pt modelId="{A03FCB31-8A29-4475-AC8F-DA4736719498}" type="sibTrans" cxnId="{BB5CF575-FC09-4711-B251-C8C89E74A59E}">
      <dgm:prSet/>
      <dgm:spPr/>
      <dgm:t>
        <a:bodyPr/>
        <a:lstStyle/>
        <a:p>
          <a:endParaRPr lang="ru-RU"/>
        </a:p>
      </dgm:t>
    </dgm:pt>
    <dgm:pt modelId="{BB4053E9-CF52-41BB-AF93-36B04D2B61DC}">
      <dgm:prSet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</a:rPr>
            <a:t>Сопутствующие (магистратура):</a:t>
          </a:r>
        </a:p>
        <a:p>
          <a:r>
            <a:rPr lang="ru-RU" sz="1400" b="1" dirty="0" smtClean="0">
              <a:solidFill>
                <a:srgbClr val="FF0000"/>
              </a:solidFill>
            </a:rPr>
            <a:t>Экономика, Менеджмент, Социология, </a:t>
          </a:r>
          <a:r>
            <a:rPr lang="ru-RU" sz="1400" b="1" dirty="0" err="1" smtClean="0">
              <a:solidFill>
                <a:srgbClr val="FF0000"/>
              </a:solidFill>
            </a:rPr>
            <a:t>РиСО</a:t>
          </a:r>
          <a:r>
            <a:rPr lang="ru-RU" sz="1400" b="1" dirty="0" smtClean="0">
              <a:solidFill>
                <a:srgbClr val="FF0000"/>
              </a:solidFill>
            </a:rPr>
            <a:t>, Антропология и этнология</a:t>
          </a:r>
          <a:endParaRPr lang="ru-RU" sz="1400" b="1" dirty="0">
            <a:solidFill>
              <a:srgbClr val="FF0000"/>
            </a:solidFill>
          </a:endParaRPr>
        </a:p>
      </dgm:t>
    </dgm:pt>
    <dgm:pt modelId="{D92D1A8A-CF43-4A2A-932F-805AFCC110BB}" type="parTrans" cxnId="{E103341F-032B-4B70-842D-207C2EB0720B}">
      <dgm:prSet/>
      <dgm:spPr/>
      <dgm:t>
        <a:bodyPr/>
        <a:lstStyle/>
        <a:p>
          <a:endParaRPr lang="ru-RU"/>
        </a:p>
      </dgm:t>
    </dgm:pt>
    <dgm:pt modelId="{F56E274C-FDBA-47E7-96F0-D00ED3D1BB3B}" type="sibTrans" cxnId="{E103341F-032B-4B70-842D-207C2EB0720B}">
      <dgm:prSet/>
      <dgm:spPr/>
      <dgm:t>
        <a:bodyPr/>
        <a:lstStyle/>
        <a:p>
          <a:endParaRPr lang="ru-RU"/>
        </a:p>
      </dgm:t>
    </dgm:pt>
    <dgm:pt modelId="{59D1DAA8-0EB4-4E44-864B-ECD99936C312}">
      <dgm:prSet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</a:rPr>
            <a:t>Сопутствующие (аспирантура):</a:t>
          </a:r>
        </a:p>
        <a:p>
          <a:r>
            <a:rPr lang="ru-RU" sz="1400" b="1" dirty="0" smtClean="0">
              <a:solidFill>
                <a:srgbClr val="FF0000"/>
              </a:solidFill>
            </a:rPr>
            <a:t>Биологические науки, Фундаментальная медицина, Психологические науки, Экономика, Образование и педагогические науки, Культурология</a:t>
          </a:r>
          <a:endParaRPr lang="ru-RU" sz="1400" b="1" dirty="0">
            <a:solidFill>
              <a:srgbClr val="FF0000"/>
            </a:solidFill>
          </a:endParaRPr>
        </a:p>
      </dgm:t>
    </dgm:pt>
    <dgm:pt modelId="{732985F6-FDB8-495A-A8BE-DF0C23CF1ACB}" type="parTrans" cxnId="{9CB0A397-A38D-4BB0-9FEF-C3AEC783D949}">
      <dgm:prSet/>
      <dgm:spPr/>
      <dgm:t>
        <a:bodyPr/>
        <a:lstStyle/>
        <a:p>
          <a:endParaRPr lang="ru-RU"/>
        </a:p>
      </dgm:t>
    </dgm:pt>
    <dgm:pt modelId="{99642404-0EF9-4D3B-A8AF-04E762D4399E}" type="sibTrans" cxnId="{9CB0A397-A38D-4BB0-9FEF-C3AEC783D949}">
      <dgm:prSet/>
      <dgm:spPr/>
      <dgm:t>
        <a:bodyPr/>
        <a:lstStyle/>
        <a:p>
          <a:endParaRPr lang="ru-RU"/>
        </a:p>
      </dgm:t>
    </dgm:pt>
    <dgm:pt modelId="{791A7714-EFE5-455F-9745-251A3D17246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ДПО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(ПК, ПП)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</a:t>
          </a:r>
          <a:endParaRPr lang="ru-RU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8CB29F-63A7-4DE2-A4AB-F0913F851ED7}" type="parTrans" cxnId="{551E03F3-F7A7-43F3-926A-06919D5CACB1}">
      <dgm:prSet/>
      <dgm:spPr/>
      <dgm:t>
        <a:bodyPr/>
        <a:lstStyle/>
        <a:p>
          <a:endParaRPr lang="ru-RU"/>
        </a:p>
      </dgm:t>
    </dgm:pt>
    <dgm:pt modelId="{58227AC1-3F5D-4A65-8DCE-A2F8316B028B}" type="sibTrans" cxnId="{551E03F3-F7A7-43F3-926A-06919D5CACB1}">
      <dgm:prSet/>
      <dgm:spPr/>
      <dgm:t>
        <a:bodyPr/>
        <a:lstStyle/>
        <a:p>
          <a:endParaRPr lang="ru-RU"/>
        </a:p>
      </dgm:t>
    </dgm:pt>
    <dgm:pt modelId="{35C883AD-80F8-43D9-AD6C-B625039BAD18}" type="pres">
      <dgm:prSet presAssocID="{DF8CB4A4-E4AC-4AAD-8985-000FE690064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2A1D0E-BB04-471E-8DB5-4EBCBA45DE55}" type="pres">
      <dgm:prSet presAssocID="{EE551DAB-FA5E-49B0-BF9F-1EB16820200E}" presName="vertOne" presStyleCnt="0"/>
      <dgm:spPr/>
    </dgm:pt>
    <dgm:pt modelId="{DDF48016-2EC9-4B57-8BE6-E2BCBBABCD68}" type="pres">
      <dgm:prSet presAssocID="{EE551DAB-FA5E-49B0-BF9F-1EB16820200E}" presName="txOne" presStyleLbl="node0" presStyleIdx="0" presStyleCnt="1" custScaleY="1054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405AB6-E9E6-4311-B906-30028DDDF194}" type="pres">
      <dgm:prSet presAssocID="{EE551DAB-FA5E-49B0-BF9F-1EB16820200E}" presName="parTransOne" presStyleCnt="0"/>
      <dgm:spPr/>
    </dgm:pt>
    <dgm:pt modelId="{405DDD51-24E2-4FFB-8763-B81FA160E62F}" type="pres">
      <dgm:prSet presAssocID="{EE551DAB-FA5E-49B0-BF9F-1EB16820200E}" presName="horzOne" presStyleCnt="0"/>
      <dgm:spPr/>
    </dgm:pt>
    <dgm:pt modelId="{F2EC9B69-5B57-4992-99E9-E0F1220AC07B}" type="pres">
      <dgm:prSet presAssocID="{57004C5D-AB8A-4CBD-B755-1DDFAC7D5192}" presName="vertTwo" presStyleCnt="0"/>
      <dgm:spPr/>
    </dgm:pt>
    <dgm:pt modelId="{7D3707F0-F8BA-450E-A043-82DC46B710A0}" type="pres">
      <dgm:prSet presAssocID="{57004C5D-AB8A-4CBD-B755-1DDFAC7D5192}" presName="txTwo" presStyleLbl="node2" presStyleIdx="0" presStyleCnt="4" custScaleX="422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E8CF7F-781C-42F6-B294-28DAF49200DC}" type="pres">
      <dgm:prSet presAssocID="{57004C5D-AB8A-4CBD-B755-1DDFAC7D5192}" presName="horzTwo" presStyleCnt="0"/>
      <dgm:spPr/>
    </dgm:pt>
    <dgm:pt modelId="{15ED894D-C722-4834-98B8-186081A8E8F5}" type="pres">
      <dgm:prSet presAssocID="{445D1F14-CFF4-4FA4-A795-2FE5D117CEDA}" presName="sibSpaceTwo" presStyleCnt="0"/>
      <dgm:spPr/>
    </dgm:pt>
    <dgm:pt modelId="{12A51FD6-CF57-4C59-9472-46833D93569B}" type="pres">
      <dgm:prSet presAssocID="{FFE1BBFA-9456-4187-8F85-E91AA0C4264A}" presName="vertTwo" presStyleCnt="0"/>
      <dgm:spPr/>
    </dgm:pt>
    <dgm:pt modelId="{D3AD2EF7-DD42-461C-9BD7-A10A3A54B319}" type="pres">
      <dgm:prSet presAssocID="{FFE1BBFA-9456-4187-8F85-E91AA0C4264A}" presName="txTwo" presStyleLbl="node2" presStyleIdx="1" presStyleCnt="4" custScaleX="1218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F694D5-D529-4E28-AA8C-BCCBF1DB7BF8}" type="pres">
      <dgm:prSet presAssocID="{FFE1BBFA-9456-4187-8F85-E91AA0C4264A}" presName="horzTwo" presStyleCnt="0"/>
      <dgm:spPr/>
    </dgm:pt>
    <dgm:pt modelId="{0155BC4B-011B-4D38-A1A0-996661F9573F}" type="pres">
      <dgm:prSet presAssocID="{A03FCB31-8A29-4475-AC8F-DA4736719498}" presName="sibSpaceTwo" presStyleCnt="0"/>
      <dgm:spPr/>
    </dgm:pt>
    <dgm:pt modelId="{CFFAB48F-8476-4ADC-8076-281F97FF2DD9}" type="pres">
      <dgm:prSet presAssocID="{BB4053E9-CF52-41BB-AF93-36B04D2B61DC}" presName="vertTwo" presStyleCnt="0"/>
      <dgm:spPr/>
    </dgm:pt>
    <dgm:pt modelId="{0552B225-97BA-497D-BEC2-72E0E0FBC96C}" type="pres">
      <dgm:prSet presAssocID="{BB4053E9-CF52-41BB-AF93-36B04D2B61DC}" presName="txTwo" presStyleLbl="node2" presStyleIdx="2" presStyleCnt="4" custScaleX="907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A7992F-99E6-46BD-8FDA-58AF040DE652}" type="pres">
      <dgm:prSet presAssocID="{BB4053E9-CF52-41BB-AF93-36B04D2B61DC}" presName="parTransTwo" presStyleCnt="0"/>
      <dgm:spPr/>
    </dgm:pt>
    <dgm:pt modelId="{CD660AB8-4B99-4005-90D6-AFD15850C40C}" type="pres">
      <dgm:prSet presAssocID="{BB4053E9-CF52-41BB-AF93-36B04D2B61DC}" presName="horzTwo" presStyleCnt="0"/>
      <dgm:spPr/>
    </dgm:pt>
    <dgm:pt modelId="{4D2D2230-57E9-4888-8A6F-FD548505AE20}" type="pres">
      <dgm:prSet presAssocID="{791A7714-EFE5-455F-9745-251A3D17246F}" presName="vertThree" presStyleCnt="0"/>
      <dgm:spPr/>
    </dgm:pt>
    <dgm:pt modelId="{EB337145-33CE-4E3A-A09C-796C06B662F2}" type="pres">
      <dgm:prSet presAssocID="{791A7714-EFE5-455F-9745-251A3D17246F}" presName="txThree" presStyleLbl="node3" presStyleIdx="0" presStyleCnt="1" custLinFactNeighborX="51262" custLinFactNeighborY="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4EE7E2-5C78-41AE-9D6F-9029CA894A6B}" type="pres">
      <dgm:prSet presAssocID="{791A7714-EFE5-455F-9745-251A3D17246F}" presName="horzThree" presStyleCnt="0"/>
      <dgm:spPr/>
    </dgm:pt>
    <dgm:pt modelId="{B4E86838-9103-4CC5-928C-7952782F956F}" type="pres">
      <dgm:prSet presAssocID="{F56E274C-FDBA-47E7-96F0-D00ED3D1BB3B}" presName="sibSpaceTwo" presStyleCnt="0"/>
      <dgm:spPr/>
    </dgm:pt>
    <dgm:pt modelId="{BCB88143-6B91-445E-BB7F-B852D50444E9}" type="pres">
      <dgm:prSet presAssocID="{59D1DAA8-0EB4-4E44-864B-ECD99936C312}" presName="vertTwo" presStyleCnt="0"/>
      <dgm:spPr/>
    </dgm:pt>
    <dgm:pt modelId="{FA3D9075-4ADB-4DC5-8562-5939C22F4480}" type="pres">
      <dgm:prSet presAssocID="{59D1DAA8-0EB4-4E44-864B-ECD99936C312}" presName="txTwo" presStyleLbl="node2" presStyleIdx="3" presStyleCnt="4" custScaleX="1280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33277E-78EE-4D0C-AB8D-125BB6FD0002}" type="pres">
      <dgm:prSet presAssocID="{59D1DAA8-0EB4-4E44-864B-ECD99936C312}" presName="horzTwo" presStyleCnt="0"/>
      <dgm:spPr/>
    </dgm:pt>
  </dgm:ptLst>
  <dgm:cxnLst>
    <dgm:cxn modelId="{BB5CF575-FC09-4711-B251-C8C89E74A59E}" srcId="{EE551DAB-FA5E-49B0-BF9F-1EB16820200E}" destId="{FFE1BBFA-9456-4187-8F85-E91AA0C4264A}" srcOrd="1" destOrd="0" parTransId="{22E32F0F-6107-4A73-87B0-F2C2879D2E6B}" sibTransId="{A03FCB31-8A29-4475-AC8F-DA4736719498}"/>
    <dgm:cxn modelId="{E2C72AC2-9AFF-4442-B7F3-99FBDE77DBD2}" type="presOf" srcId="{791A7714-EFE5-455F-9745-251A3D17246F}" destId="{EB337145-33CE-4E3A-A09C-796C06B662F2}" srcOrd="0" destOrd="0" presId="urn:microsoft.com/office/officeart/2005/8/layout/hierarchy4"/>
    <dgm:cxn modelId="{3EA488B3-2374-49CF-A0E2-095E034B9672}" srcId="{DF8CB4A4-E4AC-4AAD-8985-000FE6900648}" destId="{EE551DAB-FA5E-49B0-BF9F-1EB16820200E}" srcOrd="0" destOrd="0" parTransId="{6EE27CB1-A0A4-4653-9BC1-2FE4F146EA74}" sibTransId="{A65C40C0-2502-4826-B056-1A92C2EFB267}"/>
    <dgm:cxn modelId="{94848E47-FF7C-4E3B-AED2-C57CFA89B78B}" srcId="{EE551DAB-FA5E-49B0-BF9F-1EB16820200E}" destId="{57004C5D-AB8A-4CBD-B755-1DDFAC7D5192}" srcOrd="0" destOrd="0" parTransId="{470225DD-9FAC-411C-8F61-110DE5BAC0A7}" sibTransId="{445D1F14-CFF4-4FA4-A795-2FE5D117CEDA}"/>
    <dgm:cxn modelId="{9CB6E20D-968B-4BA5-8D81-98CB12003F21}" type="presOf" srcId="{59D1DAA8-0EB4-4E44-864B-ECD99936C312}" destId="{FA3D9075-4ADB-4DC5-8562-5939C22F4480}" srcOrd="0" destOrd="0" presId="urn:microsoft.com/office/officeart/2005/8/layout/hierarchy4"/>
    <dgm:cxn modelId="{9CB0A397-A38D-4BB0-9FEF-C3AEC783D949}" srcId="{EE551DAB-FA5E-49B0-BF9F-1EB16820200E}" destId="{59D1DAA8-0EB4-4E44-864B-ECD99936C312}" srcOrd="3" destOrd="0" parTransId="{732985F6-FDB8-495A-A8BE-DF0C23CF1ACB}" sibTransId="{99642404-0EF9-4D3B-A8AF-04E762D4399E}"/>
    <dgm:cxn modelId="{E103341F-032B-4B70-842D-207C2EB0720B}" srcId="{EE551DAB-FA5E-49B0-BF9F-1EB16820200E}" destId="{BB4053E9-CF52-41BB-AF93-36B04D2B61DC}" srcOrd="2" destOrd="0" parTransId="{D92D1A8A-CF43-4A2A-932F-805AFCC110BB}" sibTransId="{F56E274C-FDBA-47E7-96F0-D00ED3D1BB3B}"/>
    <dgm:cxn modelId="{3552774F-91BD-402A-9156-DAE75B1C5FDD}" type="presOf" srcId="{DF8CB4A4-E4AC-4AAD-8985-000FE6900648}" destId="{35C883AD-80F8-43D9-AD6C-B625039BAD18}" srcOrd="0" destOrd="0" presId="urn:microsoft.com/office/officeart/2005/8/layout/hierarchy4"/>
    <dgm:cxn modelId="{D0532256-0BC0-41A4-9240-B1F4972F913D}" type="presOf" srcId="{FFE1BBFA-9456-4187-8F85-E91AA0C4264A}" destId="{D3AD2EF7-DD42-461C-9BD7-A10A3A54B319}" srcOrd="0" destOrd="0" presId="urn:microsoft.com/office/officeart/2005/8/layout/hierarchy4"/>
    <dgm:cxn modelId="{551E03F3-F7A7-43F3-926A-06919D5CACB1}" srcId="{BB4053E9-CF52-41BB-AF93-36B04D2B61DC}" destId="{791A7714-EFE5-455F-9745-251A3D17246F}" srcOrd="0" destOrd="0" parTransId="{8C8CB29F-63A7-4DE2-A4AB-F0913F851ED7}" sibTransId="{58227AC1-3F5D-4A65-8DCE-A2F8316B028B}"/>
    <dgm:cxn modelId="{E784117B-78C9-466F-A769-DE8C9E89E5DC}" type="presOf" srcId="{BB4053E9-CF52-41BB-AF93-36B04D2B61DC}" destId="{0552B225-97BA-497D-BEC2-72E0E0FBC96C}" srcOrd="0" destOrd="0" presId="urn:microsoft.com/office/officeart/2005/8/layout/hierarchy4"/>
    <dgm:cxn modelId="{2BDD4B7B-7EBE-4B5A-9EBC-80321ED2A67F}" type="presOf" srcId="{EE551DAB-FA5E-49B0-BF9F-1EB16820200E}" destId="{DDF48016-2EC9-4B57-8BE6-E2BCBBABCD68}" srcOrd="0" destOrd="0" presId="urn:microsoft.com/office/officeart/2005/8/layout/hierarchy4"/>
    <dgm:cxn modelId="{C2C8E0FA-8F89-4085-83F1-1CB390F4B9D6}" type="presOf" srcId="{57004C5D-AB8A-4CBD-B755-1DDFAC7D5192}" destId="{7D3707F0-F8BA-450E-A043-82DC46B710A0}" srcOrd="0" destOrd="0" presId="urn:microsoft.com/office/officeart/2005/8/layout/hierarchy4"/>
    <dgm:cxn modelId="{D60E4814-3D90-4EF4-A2AB-8559CFD961BB}" type="presParOf" srcId="{35C883AD-80F8-43D9-AD6C-B625039BAD18}" destId="{F52A1D0E-BB04-471E-8DB5-4EBCBA45DE55}" srcOrd="0" destOrd="0" presId="urn:microsoft.com/office/officeart/2005/8/layout/hierarchy4"/>
    <dgm:cxn modelId="{927F9261-20E5-4C8F-94ED-CB7FF101E968}" type="presParOf" srcId="{F52A1D0E-BB04-471E-8DB5-4EBCBA45DE55}" destId="{DDF48016-2EC9-4B57-8BE6-E2BCBBABCD68}" srcOrd="0" destOrd="0" presId="urn:microsoft.com/office/officeart/2005/8/layout/hierarchy4"/>
    <dgm:cxn modelId="{005CEA81-7E32-43D5-AB6A-BA8109F7BE3F}" type="presParOf" srcId="{F52A1D0E-BB04-471E-8DB5-4EBCBA45DE55}" destId="{80405AB6-E9E6-4311-B906-30028DDDF194}" srcOrd="1" destOrd="0" presId="urn:microsoft.com/office/officeart/2005/8/layout/hierarchy4"/>
    <dgm:cxn modelId="{AB455401-8E6B-4F38-A331-4C0B7C680375}" type="presParOf" srcId="{F52A1D0E-BB04-471E-8DB5-4EBCBA45DE55}" destId="{405DDD51-24E2-4FFB-8763-B81FA160E62F}" srcOrd="2" destOrd="0" presId="urn:microsoft.com/office/officeart/2005/8/layout/hierarchy4"/>
    <dgm:cxn modelId="{4D6F3724-EADE-4081-91AF-67BBC3030500}" type="presParOf" srcId="{405DDD51-24E2-4FFB-8763-B81FA160E62F}" destId="{F2EC9B69-5B57-4992-99E9-E0F1220AC07B}" srcOrd="0" destOrd="0" presId="urn:microsoft.com/office/officeart/2005/8/layout/hierarchy4"/>
    <dgm:cxn modelId="{6E50CD84-3B6B-4096-AC97-55FCD281B92F}" type="presParOf" srcId="{F2EC9B69-5B57-4992-99E9-E0F1220AC07B}" destId="{7D3707F0-F8BA-450E-A043-82DC46B710A0}" srcOrd="0" destOrd="0" presId="urn:microsoft.com/office/officeart/2005/8/layout/hierarchy4"/>
    <dgm:cxn modelId="{B5A88B0C-A5AE-436D-AD85-3220FD3B9955}" type="presParOf" srcId="{F2EC9B69-5B57-4992-99E9-E0F1220AC07B}" destId="{2DE8CF7F-781C-42F6-B294-28DAF49200DC}" srcOrd="1" destOrd="0" presId="urn:microsoft.com/office/officeart/2005/8/layout/hierarchy4"/>
    <dgm:cxn modelId="{0FA43B74-85A5-45B1-9B0E-041D0CB28D3F}" type="presParOf" srcId="{405DDD51-24E2-4FFB-8763-B81FA160E62F}" destId="{15ED894D-C722-4834-98B8-186081A8E8F5}" srcOrd="1" destOrd="0" presId="urn:microsoft.com/office/officeart/2005/8/layout/hierarchy4"/>
    <dgm:cxn modelId="{70BD86BC-DB22-441D-BAA8-A1E08553731B}" type="presParOf" srcId="{405DDD51-24E2-4FFB-8763-B81FA160E62F}" destId="{12A51FD6-CF57-4C59-9472-46833D93569B}" srcOrd="2" destOrd="0" presId="urn:microsoft.com/office/officeart/2005/8/layout/hierarchy4"/>
    <dgm:cxn modelId="{02D65462-0CD1-4726-99B8-68C75EE23A80}" type="presParOf" srcId="{12A51FD6-CF57-4C59-9472-46833D93569B}" destId="{D3AD2EF7-DD42-461C-9BD7-A10A3A54B319}" srcOrd="0" destOrd="0" presId="urn:microsoft.com/office/officeart/2005/8/layout/hierarchy4"/>
    <dgm:cxn modelId="{F906E2EF-BA51-4D61-83CD-793EAC0D9695}" type="presParOf" srcId="{12A51FD6-CF57-4C59-9472-46833D93569B}" destId="{DEF694D5-D529-4E28-AA8C-BCCBF1DB7BF8}" srcOrd="1" destOrd="0" presId="urn:microsoft.com/office/officeart/2005/8/layout/hierarchy4"/>
    <dgm:cxn modelId="{301939EE-EF2F-4DBF-9C4A-F0763B983F76}" type="presParOf" srcId="{405DDD51-24E2-4FFB-8763-B81FA160E62F}" destId="{0155BC4B-011B-4D38-A1A0-996661F9573F}" srcOrd="3" destOrd="0" presId="urn:microsoft.com/office/officeart/2005/8/layout/hierarchy4"/>
    <dgm:cxn modelId="{20E23159-C5EA-44C6-9CE6-45E9109CF180}" type="presParOf" srcId="{405DDD51-24E2-4FFB-8763-B81FA160E62F}" destId="{CFFAB48F-8476-4ADC-8076-281F97FF2DD9}" srcOrd="4" destOrd="0" presId="urn:microsoft.com/office/officeart/2005/8/layout/hierarchy4"/>
    <dgm:cxn modelId="{0D974385-1F6D-45B9-A2D4-042AEF978D0F}" type="presParOf" srcId="{CFFAB48F-8476-4ADC-8076-281F97FF2DD9}" destId="{0552B225-97BA-497D-BEC2-72E0E0FBC96C}" srcOrd="0" destOrd="0" presId="urn:microsoft.com/office/officeart/2005/8/layout/hierarchy4"/>
    <dgm:cxn modelId="{5E5C6440-E771-4676-A3BF-C9F0D057A703}" type="presParOf" srcId="{CFFAB48F-8476-4ADC-8076-281F97FF2DD9}" destId="{A9A7992F-99E6-46BD-8FDA-58AF040DE652}" srcOrd="1" destOrd="0" presId="urn:microsoft.com/office/officeart/2005/8/layout/hierarchy4"/>
    <dgm:cxn modelId="{3333C196-BB2A-4E7E-8AA4-EC5F28C9A068}" type="presParOf" srcId="{CFFAB48F-8476-4ADC-8076-281F97FF2DD9}" destId="{CD660AB8-4B99-4005-90D6-AFD15850C40C}" srcOrd="2" destOrd="0" presId="urn:microsoft.com/office/officeart/2005/8/layout/hierarchy4"/>
    <dgm:cxn modelId="{4079D634-FE30-4008-B363-EF92A7317F41}" type="presParOf" srcId="{CD660AB8-4B99-4005-90D6-AFD15850C40C}" destId="{4D2D2230-57E9-4888-8A6F-FD548505AE20}" srcOrd="0" destOrd="0" presId="urn:microsoft.com/office/officeart/2005/8/layout/hierarchy4"/>
    <dgm:cxn modelId="{572B9FD4-DFFE-43E5-AE28-E6DEF3767D7F}" type="presParOf" srcId="{4D2D2230-57E9-4888-8A6F-FD548505AE20}" destId="{EB337145-33CE-4E3A-A09C-796C06B662F2}" srcOrd="0" destOrd="0" presId="urn:microsoft.com/office/officeart/2005/8/layout/hierarchy4"/>
    <dgm:cxn modelId="{50482524-E8BE-49CD-B210-6D178ABB4708}" type="presParOf" srcId="{4D2D2230-57E9-4888-8A6F-FD548505AE20}" destId="{8B4EE7E2-5C78-41AE-9D6F-9029CA894A6B}" srcOrd="1" destOrd="0" presId="urn:microsoft.com/office/officeart/2005/8/layout/hierarchy4"/>
    <dgm:cxn modelId="{3C921981-3839-46A3-B5DD-F6C03EB27A34}" type="presParOf" srcId="{405DDD51-24E2-4FFB-8763-B81FA160E62F}" destId="{B4E86838-9103-4CC5-928C-7952782F956F}" srcOrd="5" destOrd="0" presId="urn:microsoft.com/office/officeart/2005/8/layout/hierarchy4"/>
    <dgm:cxn modelId="{837CF7DE-6551-4712-91F1-41BC0D6C582D}" type="presParOf" srcId="{405DDD51-24E2-4FFB-8763-B81FA160E62F}" destId="{BCB88143-6B91-445E-BB7F-B852D50444E9}" srcOrd="6" destOrd="0" presId="urn:microsoft.com/office/officeart/2005/8/layout/hierarchy4"/>
    <dgm:cxn modelId="{6F2B871D-294B-4F70-B350-8917912BA707}" type="presParOf" srcId="{BCB88143-6B91-445E-BB7F-B852D50444E9}" destId="{FA3D9075-4ADB-4DC5-8562-5939C22F4480}" srcOrd="0" destOrd="0" presId="urn:microsoft.com/office/officeart/2005/8/layout/hierarchy4"/>
    <dgm:cxn modelId="{0FC9850B-27B0-42F3-98B4-C96C04CF0BCD}" type="presParOf" srcId="{BCB88143-6B91-445E-BB7F-B852D50444E9}" destId="{9933277E-78EE-4D0C-AB8D-125BB6FD00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D9DC6C-349D-4091-B793-11751A04BCE0}" type="doc">
      <dgm:prSet loTypeId="urn:microsoft.com/office/officeart/2008/layout/RadialCluster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43905F0-FCE8-4ED1-9A8B-FAF308C9293C}">
      <dgm:prSet phldrT="[Текст]"/>
      <dgm:spPr/>
      <dgm:t>
        <a:bodyPr/>
        <a:lstStyle/>
        <a:p>
          <a:r>
            <a:rPr lang="ru-RU" dirty="0" smtClean="0"/>
            <a:t>РГУФКСМиТ</a:t>
          </a:r>
          <a:endParaRPr lang="ru-RU" dirty="0"/>
        </a:p>
      </dgm:t>
    </dgm:pt>
    <dgm:pt modelId="{59BB0BEB-5A62-43ED-A840-C52B058E5787}" type="parTrans" cxnId="{62D2861B-DFCC-4CAA-8032-F7756889970D}">
      <dgm:prSet/>
      <dgm:spPr/>
      <dgm:t>
        <a:bodyPr/>
        <a:lstStyle/>
        <a:p>
          <a:endParaRPr lang="ru-RU"/>
        </a:p>
      </dgm:t>
    </dgm:pt>
    <dgm:pt modelId="{EE62B893-C681-464B-A72E-4E4638F152B3}" type="sibTrans" cxnId="{62D2861B-DFCC-4CAA-8032-F7756889970D}">
      <dgm:prSet/>
      <dgm:spPr/>
      <dgm:t>
        <a:bodyPr/>
        <a:lstStyle/>
        <a:p>
          <a:endParaRPr lang="ru-RU"/>
        </a:p>
      </dgm:t>
    </dgm:pt>
    <dgm:pt modelId="{E7487408-599A-47D6-9D7E-A511BC215A0D}">
      <dgm:prSet phldrT="[Текст]"/>
      <dgm:spPr/>
      <dgm:t>
        <a:bodyPr/>
        <a:lstStyle/>
        <a:p>
          <a:r>
            <a:rPr lang="ru-RU" b="1" dirty="0" smtClean="0"/>
            <a:t>Образовательные стандарты (ГОС ВПО, ФГОС ВПО, ФГОС ВО, ФГОС СПО)</a:t>
          </a:r>
          <a:endParaRPr lang="ru-RU" b="1" dirty="0"/>
        </a:p>
      </dgm:t>
    </dgm:pt>
    <dgm:pt modelId="{A7FDB0D9-14FD-40A1-8740-E04259F50577}" type="parTrans" cxnId="{11CC442E-2F68-4E9D-AC82-37E856215F07}">
      <dgm:prSet/>
      <dgm:spPr/>
      <dgm:t>
        <a:bodyPr/>
        <a:lstStyle/>
        <a:p>
          <a:endParaRPr lang="ru-RU"/>
        </a:p>
      </dgm:t>
    </dgm:pt>
    <dgm:pt modelId="{F0431BF8-5479-40F5-AEEE-23EA8E41B5D8}" type="sibTrans" cxnId="{11CC442E-2F68-4E9D-AC82-37E856215F07}">
      <dgm:prSet/>
      <dgm:spPr/>
      <dgm:t>
        <a:bodyPr/>
        <a:lstStyle/>
        <a:p>
          <a:endParaRPr lang="ru-RU"/>
        </a:p>
      </dgm:t>
    </dgm:pt>
    <dgm:pt modelId="{F4D70DE8-6AFF-4157-8B10-A5F158374CB9}">
      <dgm:prSet phldrT="[Текст]"/>
      <dgm:spPr/>
      <dgm:t>
        <a:bodyPr/>
        <a:lstStyle/>
        <a:p>
          <a:r>
            <a:rPr lang="ru-RU" b="1" dirty="0" smtClean="0"/>
            <a:t>Профессиональные стандарты</a:t>
          </a:r>
          <a:endParaRPr lang="ru-RU" b="1" dirty="0"/>
        </a:p>
      </dgm:t>
    </dgm:pt>
    <dgm:pt modelId="{6BBD4265-650F-48E2-873A-8A832FE0A8D1}" type="parTrans" cxnId="{200308D5-9C07-404B-BCD0-69A70D8C8F3D}">
      <dgm:prSet/>
      <dgm:spPr/>
      <dgm:t>
        <a:bodyPr/>
        <a:lstStyle/>
        <a:p>
          <a:endParaRPr lang="ru-RU"/>
        </a:p>
      </dgm:t>
    </dgm:pt>
    <dgm:pt modelId="{8A139838-58C8-4B04-A824-2368EC379E78}" type="sibTrans" cxnId="{200308D5-9C07-404B-BCD0-69A70D8C8F3D}">
      <dgm:prSet/>
      <dgm:spPr/>
      <dgm:t>
        <a:bodyPr/>
        <a:lstStyle/>
        <a:p>
          <a:endParaRPr lang="ru-RU"/>
        </a:p>
      </dgm:t>
    </dgm:pt>
    <dgm:pt modelId="{9151EDBA-4C6D-4F42-9328-37F88754115B}">
      <dgm:prSet phldrT="[Текст]"/>
      <dgm:spPr/>
      <dgm:t>
        <a:bodyPr/>
        <a:lstStyle/>
        <a:p>
          <a:r>
            <a:rPr lang="ru-RU" b="1" dirty="0" smtClean="0"/>
            <a:t>Проекты законодательных актов федерального и регионального уровня</a:t>
          </a:r>
          <a:endParaRPr lang="ru-RU" b="1" dirty="0"/>
        </a:p>
      </dgm:t>
    </dgm:pt>
    <dgm:pt modelId="{1A6F04AB-F93F-4B84-9535-1FFC4D4A027E}" type="parTrans" cxnId="{15462E4A-A388-462D-A7AA-644E6C652999}">
      <dgm:prSet/>
      <dgm:spPr/>
      <dgm:t>
        <a:bodyPr/>
        <a:lstStyle/>
        <a:p>
          <a:endParaRPr lang="ru-RU"/>
        </a:p>
      </dgm:t>
    </dgm:pt>
    <dgm:pt modelId="{E5E8984A-E9EF-4B99-94BA-9EE2FAEB60BB}" type="sibTrans" cxnId="{15462E4A-A388-462D-A7AA-644E6C652999}">
      <dgm:prSet/>
      <dgm:spPr/>
      <dgm:t>
        <a:bodyPr/>
        <a:lstStyle/>
        <a:p>
          <a:endParaRPr lang="ru-RU"/>
        </a:p>
      </dgm:t>
    </dgm:pt>
    <dgm:pt modelId="{553C0D52-94BB-4746-B172-59C7FE20170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b="1" dirty="0" smtClean="0"/>
            <a:t>ФЗ:</a:t>
          </a:r>
        </a:p>
        <a:p>
          <a:pPr>
            <a:spcAft>
              <a:spcPts val="0"/>
            </a:spcAft>
          </a:pPr>
          <a:r>
            <a:rPr lang="ru-RU" sz="1400" b="1" dirty="0" smtClean="0"/>
            <a:t>«О </a:t>
          </a:r>
          <a:r>
            <a:rPr lang="ru-RU" sz="1400" b="1" dirty="0" err="1" smtClean="0"/>
            <a:t>ФКиС</a:t>
          </a:r>
          <a:r>
            <a:rPr lang="ru-RU" sz="1400" b="1" dirty="0" smtClean="0"/>
            <a:t> в РФ»</a:t>
          </a:r>
        </a:p>
        <a:p>
          <a:pPr>
            <a:spcAft>
              <a:spcPts val="0"/>
            </a:spcAft>
          </a:pPr>
          <a:r>
            <a:rPr lang="ru-RU" sz="1400" b="1" dirty="0" smtClean="0"/>
            <a:t>«Об основах туристской деятельности в РФ»</a:t>
          </a:r>
        </a:p>
      </dgm:t>
    </dgm:pt>
    <dgm:pt modelId="{9A15A5E2-41DF-4341-9EE1-5EDC7F97EB71}" type="parTrans" cxnId="{EC297583-1A4C-4B2F-9B4F-A952D4611F6A}">
      <dgm:prSet/>
      <dgm:spPr/>
      <dgm:t>
        <a:bodyPr/>
        <a:lstStyle/>
        <a:p>
          <a:endParaRPr lang="ru-RU"/>
        </a:p>
      </dgm:t>
    </dgm:pt>
    <dgm:pt modelId="{2AA561BF-BD50-47EA-98A3-8F2DAEF42B50}" type="sibTrans" cxnId="{EC297583-1A4C-4B2F-9B4F-A952D4611F6A}">
      <dgm:prSet/>
      <dgm:spPr/>
      <dgm:t>
        <a:bodyPr/>
        <a:lstStyle/>
        <a:p>
          <a:endParaRPr lang="ru-RU"/>
        </a:p>
      </dgm:t>
    </dgm:pt>
    <dgm:pt modelId="{A6F1979B-E2C2-4ED2-AC33-5A2BCFE9D026}">
      <dgm:prSet/>
      <dgm:spPr/>
      <dgm:t>
        <a:bodyPr/>
        <a:lstStyle/>
        <a:p>
          <a:r>
            <a:rPr lang="ru-RU" b="1" dirty="0" smtClean="0"/>
            <a:t>Стратегии развития по различным направлениям подготовки</a:t>
          </a:r>
          <a:endParaRPr lang="ru-RU" b="1" dirty="0"/>
        </a:p>
      </dgm:t>
    </dgm:pt>
    <dgm:pt modelId="{AF6E6729-E488-4D52-BD2B-25C619FFC52C}" type="parTrans" cxnId="{C0D0501D-1BF0-48CF-BAAB-8845D97BC3A7}">
      <dgm:prSet/>
      <dgm:spPr/>
      <dgm:t>
        <a:bodyPr/>
        <a:lstStyle/>
        <a:p>
          <a:endParaRPr lang="ru-RU"/>
        </a:p>
      </dgm:t>
    </dgm:pt>
    <dgm:pt modelId="{A09B0755-8752-4452-BABC-F06EDBF0304A}" type="sibTrans" cxnId="{C0D0501D-1BF0-48CF-BAAB-8845D97BC3A7}">
      <dgm:prSet/>
      <dgm:spPr/>
      <dgm:t>
        <a:bodyPr/>
        <a:lstStyle/>
        <a:p>
          <a:endParaRPr lang="ru-RU"/>
        </a:p>
      </dgm:t>
    </dgm:pt>
    <dgm:pt modelId="{2F670754-0DA0-4827-82BC-D77F6C2F93B0}">
      <dgm:prSet/>
      <dgm:spPr/>
      <dgm:t>
        <a:bodyPr/>
        <a:lstStyle/>
        <a:p>
          <a:r>
            <a:rPr lang="ru-RU" b="1" dirty="0" smtClean="0"/>
            <a:t>ГОСТы, СанПиНы, и т.п.</a:t>
          </a:r>
          <a:endParaRPr lang="ru-RU" b="1" dirty="0"/>
        </a:p>
      </dgm:t>
    </dgm:pt>
    <dgm:pt modelId="{2ADC6A74-08D2-4915-848D-6E51D67F1FD3}" type="parTrans" cxnId="{1FB9C8EE-7E96-4C4B-BC9A-9AD74F5533B3}">
      <dgm:prSet/>
      <dgm:spPr/>
      <dgm:t>
        <a:bodyPr/>
        <a:lstStyle/>
        <a:p>
          <a:endParaRPr lang="ru-RU"/>
        </a:p>
      </dgm:t>
    </dgm:pt>
    <dgm:pt modelId="{9B8FAE6F-ACC7-42AB-BC8E-4C881A65CDF0}" type="sibTrans" cxnId="{1FB9C8EE-7E96-4C4B-BC9A-9AD74F5533B3}">
      <dgm:prSet/>
      <dgm:spPr/>
      <dgm:t>
        <a:bodyPr/>
        <a:lstStyle/>
        <a:p>
          <a:endParaRPr lang="ru-RU"/>
        </a:p>
      </dgm:t>
    </dgm:pt>
    <dgm:pt modelId="{9492CD69-C31B-49EA-9422-B63310ADB819}" type="pres">
      <dgm:prSet presAssocID="{53D9DC6C-349D-4091-B793-11751A04BCE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09EA48F-0A38-44E9-890B-F013869906B1}" type="pres">
      <dgm:prSet presAssocID="{F43905F0-FCE8-4ED1-9A8B-FAF308C9293C}" presName="singleCycle" presStyleCnt="0"/>
      <dgm:spPr/>
    </dgm:pt>
    <dgm:pt modelId="{AD981911-50E6-40B8-94BD-11AFED472E64}" type="pres">
      <dgm:prSet presAssocID="{F43905F0-FCE8-4ED1-9A8B-FAF308C9293C}" presName="singleCenter" presStyleLbl="node1" presStyleIdx="0" presStyleCnt="7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CB26B07D-BADB-4655-8217-0537887EE40B}" type="pres">
      <dgm:prSet presAssocID="{A7FDB0D9-14FD-40A1-8740-E04259F50577}" presName="Name56" presStyleLbl="parChTrans1D2" presStyleIdx="0" presStyleCnt="6"/>
      <dgm:spPr/>
      <dgm:t>
        <a:bodyPr/>
        <a:lstStyle/>
        <a:p>
          <a:endParaRPr lang="ru-RU"/>
        </a:p>
      </dgm:t>
    </dgm:pt>
    <dgm:pt modelId="{023FB0ED-4C86-450F-B2EF-EE0A91D6F64A}" type="pres">
      <dgm:prSet presAssocID="{E7487408-599A-47D6-9D7E-A511BC215A0D}" presName="text0" presStyleLbl="node1" presStyleIdx="1" presStyleCnt="7" custScaleX="243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9B45E-DF4D-4015-A950-5A8CA132B935}" type="pres">
      <dgm:prSet presAssocID="{6BBD4265-650F-48E2-873A-8A832FE0A8D1}" presName="Name56" presStyleLbl="parChTrans1D2" presStyleIdx="1" presStyleCnt="6"/>
      <dgm:spPr/>
      <dgm:t>
        <a:bodyPr/>
        <a:lstStyle/>
        <a:p>
          <a:endParaRPr lang="ru-RU"/>
        </a:p>
      </dgm:t>
    </dgm:pt>
    <dgm:pt modelId="{BEAF04DD-BDB0-413E-A8A6-37B91B35ACC2}" type="pres">
      <dgm:prSet presAssocID="{F4D70DE8-6AFF-4157-8B10-A5F158374CB9}" presName="text0" presStyleLbl="node1" presStyleIdx="2" presStyleCnt="7" custScaleX="266127" custRadScaleRad="139911" custRadScaleInc="305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BB7F10-124E-4A53-86F7-E50103FEB255}" type="pres">
      <dgm:prSet presAssocID="{2ADC6A74-08D2-4915-848D-6E51D67F1FD3}" presName="Name56" presStyleLbl="parChTrans1D2" presStyleIdx="2" presStyleCnt="6"/>
      <dgm:spPr/>
      <dgm:t>
        <a:bodyPr/>
        <a:lstStyle/>
        <a:p>
          <a:endParaRPr lang="ru-RU"/>
        </a:p>
      </dgm:t>
    </dgm:pt>
    <dgm:pt modelId="{AAF2E21E-C872-4C57-AD95-FCE348DE661E}" type="pres">
      <dgm:prSet presAssocID="{2F670754-0DA0-4827-82BC-D77F6C2F93B0}" presName="text0" presStyleLbl="node1" presStyleIdx="3" presStyleCnt="7" custScaleX="243128" custRadScaleRad="145311" custRadScaleInc="-31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AE288E-17E2-41D9-B821-5DD0F48C15DE}" type="pres">
      <dgm:prSet presAssocID="{AF6E6729-E488-4D52-BD2B-25C619FFC52C}" presName="Name56" presStyleLbl="parChTrans1D2" presStyleIdx="3" presStyleCnt="6"/>
      <dgm:spPr/>
      <dgm:t>
        <a:bodyPr/>
        <a:lstStyle/>
        <a:p>
          <a:endParaRPr lang="ru-RU"/>
        </a:p>
      </dgm:t>
    </dgm:pt>
    <dgm:pt modelId="{04E4EF78-230D-4F89-AEE3-1C160180B6BB}" type="pres">
      <dgm:prSet presAssocID="{A6F1979B-E2C2-4ED2-AC33-5A2BCFE9D026}" presName="text0" presStyleLbl="node1" presStyleIdx="4" presStyleCnt="7" custScaleX="2832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4EB1C-2923-40FE-A8D7-A87776809FC7}" type="pres">
      <dgm:prSet presAssocID="{1A6F04AB-F93F-4B84-9535-1FFC4D4A027E}" presName="Name56" presStyleLbl="parChTrans1D2" presStyleIdx="4" presStyleCnt="6"/>
      <dgm:spPr/>
      <dgm:t>
        <a:bodyPr/>
        <a:lstStyle/>
        <a:p>
          <a:endParaRPr lang="ru-RU"/>
        </a:p>
      </dgm:t>
    </dgm:pt>
    <dgm:pt modelId="{1E2FC4CA-51F6-4F2E-A6DC-141B54D1F292}" type="pres">
      <dgm:prSet presAssocID="{9151EDBA-4C6D-4F42-9328-37F88754115B}" presName="text0" presStyleLbl="node1" presStyleIdx="5" presStyleCnt="7" custScaleX="242970" custRadScaleRad="149937" custRadScaleInc="33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7D111F-1A82-4237-9EBA-26FB7730F290}" type="pres">
      <dgm:prSet presAssocID="{9A15A5E2-41DF-4341-9EE1-5EDC7F97EB71}" presName="Name56" presStyleLbl="parChTrans1D2" presStyleIdx="5" presStyleCnt="6"/>
      <dgm:spPr/>
      <dgm:t>
        <a:bodyPr/>
        <a:lstStyle/>
        <a:p>
          <a:endParaRPr lang="ru-RU"/>
        </a:p>
      </dgm:t>
    </dgm:pt>
    <dgm:pt modelId="{8F1BDA07-24E9-4898-8DB8-A060559CCBCC}" type="pres">
      <dgm:prSet presAssocID="{553C0D52-94BB-4746-B172-59C7FE20170A}" presName="text0" presStyleLbl="node1" presStyleIdx="6" presStyleCnt="7" custScaleX="286019" custRadScaleRad="142753" custRadScaleInc="-32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462E4A-A388-462D-A7AA-644E6C652999}" srcId="{F43905F0-FCE8-4ED1-9A8B-FAF308C9293C}" destId="{9151EDBA-4C6D-4F42-9328-37F88754115B}" srcOrd="4" destOrd="0" parTransId="{1A6F04AB-F93F-4B84-9535-1FFC4D4A027E}" sibTransId="{E5E8984A-E9EF-4B99-94BA-9EE2FAEB60BB}"/>
    <dgm:cxn modelId="{AB90F835-B4D8-4B3F-B32D-62457689D85C}" type="presOf" srcId="{53D9DC6C-349D-4091-B793-11751A04BCE0}" destId="{9492CD69-C31B-49EA-9422-B63310ADB819}" srcOrd="0" destOrd="0" presId="urn:microsoft.com/office/officeart/2008/layout/RadialCluster"/>
    <dgm:cxn modelId="{9F6E2F54-4679-4AF8-B924-96C7F5B4034B}" type="presOf" srcId="{F4D70DE8-6AFF-4157-8B10-A5F158374CB9}" destId="{BEAF04DD-BDB0-413E-A8A6-37B91B35ACC2}" srcOrd="0" destOrd="0" presId="urn:microsoft.com/office/officeart/2008/layout/RadialCluster"/>
    <dgm:cxn modelId="{CACE6F00-CB5D-4EB3-9B65-0E473D2E4F61}" type="presOf" srcId="{A6F1979B-E2C2-4ED2-AC33-5A2BCFE9D026}" destId="{04E4EF78-230D-4F89-AEE3-1C160180B6BB}" srcOrd="0" destOrd="0" presId="urn:microsoft.com/office/officeart/2008/layout/RadialCluster"/>
    <dgm:cxn modelId="{A99288F2-6C66-4A22-904E-723CF963C598}" type="presOf" srcId="{E7487408-599A-47D6-9D7E-A511BC215A0D}" destId="{023FB0ED-4C86-450F-B2EF-EE0A91D6F64A}" srcOrd="0" destOrd="0" presId="urn:microsoft.com/office/officeart/2008/layout/RadialCluster"/>
    <dgm:cxn modelId="{EC297583-1A4C-4B2F-9B4F-A952D4611F6A}" srcId="{F43905F0-FCE8-4ED1-9A8B-FAF308C9293C}" destId="{553C0D52-94BB-4746-B172-59C7FE20170A}" srcOrd="5" destOrd="0" parTransId="{9A15A5E2-41DF-4341-9EE1-5EDC7F97EB71}" sibTransId="{2AA561BF-BD50-47EA-98A3-8F2DAEF42B50}"/>
    <dgm:cxn modelId="{39E13EB1-E3F8-4CCB-9396-FFF1D22A4A2C}" type="presOf" srcId="{A7FDB0D9-14FD-40A1-8740-E04259F50577}" destId="{CB26B07D-BADB-4655-8217-0537887EE40B}" srcOrd="0" destOrd="0" presId="urn:microsoft.com/office/officeart/2008/layout/RadialCluster"/>
    <dgm:cxn modelId="{EF74B69F-A0CE-4574-B770-5854A1843E51}" type="presOf" srcId="{9A15A5E2-41DF-4341-9EE1-5EDC7F97EB71}" destId="{557D111F-1A82-4237-9EBA-26FB7730F290}" srcOrd="0" destOrd="0" presId="urn:microsoft.com/office/officeart/2008/layout/RadialCluster"/>
    <dgm:cxn modelId="{C0D0501D-1BF0-48CF-BAAB-8845D97BC3A7}" srcId="{F43905F0-FCE8-4ED1-9A8B-FAF308C9293C}" destId="{A6F1979B-E2C2-4ED2-AC33-5A2BCFE9D026}" srcOrd="3" destOrd="0" parTransId="{AF6E6729-E488-4D52-BD2B-25C619FFC52C}" sibTransId="{A09B0755-8752-4452-BABC-F06EDBF0304A}"/>
    <dgm:cxn modelId="{438E43AB-BB68-404F-9CB2-9F2E25C42E0C}" type="presOf" srcId="{2ADC6A74-08D2-4915-848D-6E51D67F1FD3}" destId="{7CBB7F10-124E-4A53-86F7-E50103FEB255}" srcOrd="0" destOrd="0" presId="urn:microsoft.com/office/officeart/2008/layout/RadialCluster"/>
    <dgm:cxn modelId="{DD9F1F3D-44D8-482E-B50B-629CF982D2CF}" type="presOf" srcId="{2F670754-0DA0-4827-82BC-D77F6C2F93B0}" destId="{AAF2E21E-C872-4C57-AD95-FCE348DE661E}" srcOrd="0" destOrd="0" presId="urn:microsoft.com/office/officeart/2008/layout/RadialCluster"/>
    <dgm:cxn modelId="{1FB9C8EE-7E96-4C4B-BC9A-9AD74F5533B3}" srcId="{F43905F0-FCE8-4ED1-9A8B-FAF308C9293C}" destId="{2F670754-0DA0-4827-82BC-D77F6C2F93B0}" srcOrd="2" destOrd="0" parTransId="{2ADC6A74-08D2-4915-848D-6E51D67F1FD3}" sibTransId="{9B8FAE6F-ACC7-42AB-BC8E-4C881A65CDF0}"/>
    <dgm:cxn modelId="{62D2861B-DFCC-4CAA-8032-F7756889970D}" srcId="{53D9DC6C-349D-4091-B793-11751A04BCE0}" destId="{F43905F0-FCE8-4ED1-9A8B-FAF308C9293C}" srcOrd="0" destOrd="0" parTransId="{59BB0BEB-5A62-43ED-A840-C52B058E5787}" sibTransId="{EE62B893-C681-464B-A72E-4E4638F152B3}"/>
    <dgm:cxn modelId="{11CC442E-2F68-4E9D-AC82-37E856215F07}" srcId="{F43905F0-FCE8-4ED1-9A8B-FAF308C9293C}" destId="{E7487408-599A-47D6-9D7E-A511BC215A0D}" srcOrd="0" destOrd="0" parTransId="{A7FDB0D9-14FD-40A1-8740-E04259F50577}" sibTransId="{F0431BF8-5479-40F5-AEEE-23EA8E41B5D8}"/>
    <dgm:cxn modelId="{20A7E3CA-3C1A-45CC-B806-61AB923EA60C}" type="presOf" srcId="{1A6F04AB-F93F-4B84-9535-1FFC4D4A027E}" destId="{9AC4EB1C-2923-40FE-A8D7-A87776809FC7}" srcOrd="0" destOrd="0" presId="urn:microsoft.com/office/officeart/2008/layout/RadialCluster"/>
    <dgm:cxn modelId="{B26521AF-4F2E-4BE3-870E-65E4870CE955}" type="presOf" srcId="{6BBD4265-650F-48E2-873A-8A832FE0A8D1}" destId="{2759B45E-DF4D-4015-A950-5A8CA132B935}" srcOrd="0" destOrd="0" presId="urn:microsoft.com/office/officeart/2008/layout/RadialCluster"/>
    <dgm:cxn modelId="{1A3FC4D3-0BBA-4FC7-A2B8-9164716267A6}" type="presOf" srcId="{F43905F0-FCE8-4ED1-9A8B-FAF308C9293C}" destId="{AD981911-50E6-40B8-94BD-11AFED472E64}" srcOrd="0" destOrd="0" presId="urn:microsoft.com/office/officeart/2008/layout/RadialCluster"/>
    <dgm:cxn modelId="{15F7E08C-10B0-4373-9D9B-3F8DF0C5176C}" type="presOf" srcId="{AF6E6729-E488-4D52-BD2B-25C619FFC52C}" destId="{D0AE288E-17E2-41D9-B821-5DD0F48C15DE}" srcOrd="0" destOrd="0" presId="urn:microsoft.com/office/officeart/2008/layout/RadialCluster"/>
    <dgm:cxn modelId="{200308D5-9C07-404B-BCD0-69A70D8C8F3D}" srcId="{F43905F0-FCE8-4ED1-9A8B-FAF308C9293C}" destId="{F4D70DE8-6AFF-4157-8B10-A5F158374CB9}" srcOrd="1" destOrd="0" parTransId="{6BBD4265-650F-48E2-873A-8A832FE0A8D1}" sibTransId="{8A139838-58C8-4B04-A824-2368EC379E78}"/>
    <dgm:cxn modelId="{0B93866C-A1FC-4643-AF55-0C3A0FD80AE7}" type="presOf" srcId="{9151EDBA-4C6D-4F42-9328-37F88754115B}" destId="{1E2FC4CA-51F6-4F2E-A6DC-141B54D1F292}" srcOrd="0" destOrd="0" presId="urn:microsoft.com/office/officeart/2008/layout/RadialCluster"/>
    <dgm:cxn modelId="{7871DB7E-6193-49C3-B41F-2CC529D0338A}" type="presOf" srcId="{553C0D52-94BB-4746-B172-59C7FE20170A}" destId="{8F1BDA07-24E9-4898-8DB8-A060559CCBCC}" srcOrd="0" destOrd="0" presId="urn:microsoft.com/office/officeart/2008/layout/RadialCluster"/>
    <dgm:cxn modelId="{863633B4-9AA9-49B6-ACA5-C46B87329D98}" type="presParOf" srcId="{9492CD69-C31B-49EA-9422-B63310ADB819}" destId="{109EA48F-0A38-44E9-890B-F013869906B1}" srcOrd="0" destOrd="0" presId="urn:microsoft.com/office/officeart/2008/layout/RadialCluster"/>
    <dgm:cxn modelId="{D9A90B29-473C-4690-8F9C-6DEDD8FCEF24}" type="presParOf" srcId="{109EA48F-0A38-44E9-890B-F013869906B1}" destId="{AD981911-50E6-40B8-94BD-11AFED472E64}" srcOrd="0" destOrd="0" presId="urn:microsoft.com/office/officeart/2008/layout/RadialCluster"/>
    <dgm:cxn modelId="{0C2C6B11-9008-46A5-8707-C14FEF736794}" type="presParOf" srcId="{109EA48F-0A38-44E9-890B-F013869906B1}" destId="{CB26B07D-BADB-4655-8217-0537887EE40B}" srcOrd="1" destOrd="0" presId="urn:microsoft.com/office/officeart/2008/layout/RadialCluster"/>
    <dgm:cxn modelId="{2AABBADF-9F11-493D-83A2-45B89A7B5281}" type="presParOf" srcId="{109EA48F-0A38-44E9-890B-F013869906B1}" destId="{023FB0ED-4C86-450F-B2EF-EE0A91D6F64A}" srcOrd="2" destOrd="0" presId="urn:microsoft.com/office/officeart/2008/layout/RadialCluster"/>
    <dgm:cxn modelId="{AD960711-9429-4B31-86D9-71922746E63B}" type="presParOf" srcId="{109EA48F-0A38-44E9-890B-F013869906B1}" destId="{2759B45E-DF4D-4015-A950-5A8CA132B935}" srcOrd="3" destOrd="0" presId="urn:microsoft.com/office/officeart/2008/layout/RadialCluster"/>
    <dgm:cxn modelId="{FDEFB8F3-2113-4441-8924-47EAD45627E5}" type="presParOf" srcId="{109EA48F-0A38-44E9-890B-F013869906B1}" destId="{BEAF04DD-BDB0-413E-A8A6-37B91B35ACC2}" srcOrd="4" destOrd="0" presId="urn:microsoft.com/office/officeart/2008/layout/RadialCluster"/>
    <dgm:cxn modelId="{21695F2C-1038-4BE8-9693-63E4E1E40A00}" type="presParOf" srcId="{109EA48F-0A38-44E9-890B-F013869906B1}" destId="{7CBB7F10-124E-4A53-86F7-E50103FEB255}" srcOrd="5" destOrd="0" presId="urn:microsoft.com/office/officeart/2008/layout/RadialCluster"/>
    <dgm:cxn modelId="{55A30EE1-A710-4F85-A8F2-24D50F09E936}" type="presParOf" srcId="{109EA48F-0A38-44E9-890B-F013869906B1}" destId="{AAF2E21E-C872-4C57-AD95-FCE348DE661E}" srcOrd="6" destOrd="0" presId="urn:microsoft.com/office/officeart/2008/layout/RadialCluster"/>
    <dgm:cxn modelId="{DEF0C544-F3E2-46F7-AD4C-363430BD7764}" type="presParOf" srcId="{109EA48F-0A38-44E9-890B-F013869906B1}" destId="{D0AE288E-17E2-41D9-B821-5DD0F48C15DE}" srcOrd="7" destOrd="0" presId="urn:microsoft.com/office/officeart/2008/layout/RadialCluster"/>
    <dgm:cxn modelId="{4E6ADD71-C277-4E58-BB6C-044E5EB59CB5}" type="presParOf" srcId="{109EA48F-0A38-44E9-890B-F013869906B1}" destId="{04E4EF78-230D-4F89-AEE3-1C160180B6BB}" srcOrd="8" destOrd="0" presId="urn:microsoft.com/office/officeart/2008/layout/RadialCluster"/>
    <dgm:cxn modelId="{62DB9CC3-2D26-41B7-9ED0-417F219B4C57}" type="presParOf" srcId="{109EA48F-0A38-44E9-890B-F013869906B1}" destId="{9AC4EB1C-2923-40FE-A8D7-A87776809FC7}" srcOrd="9" destOrd="0" presId="urn:microsoft.com/office/officeart/2008/layout/RadialCluster"/>
    <dgm:cxn modelId="{8EDDE9C0-6FB1-43A8-B28C-08DB614F7BD7}" type="presParOf" srcId="{109EA48F-0A38-44E9-890B-F013869906B1}" destId="{1E2FC4CA-51F6-4F2E-A6DC-141B54D1F292}" srcOrd="10" destOrd="0" presId="urn:microsoft.com/office/officeart/2008/layout/RadialCluster"/>
    <dgm:cxn modelId="{4EC53639-74B9-4496-B2FF-4163AEFDF846}" type="presParOf" srcId="{109EA48F-0A38-44E9-890B-F013869906B1}" destId="{557D111F-1A82-4237-9EBA-26FB7730F290}" srcOrd="11" destOrd="0" presId="urn:microsoft.com/office/officeart/2008/layout/RadialCluster"/>
    <dgm:cxn modelId="{CDB61E87-D354-4C7E-A760-4F2BC6AC1AAA}" type="presParOf" srcId="{109EA48F-0A38-44E9-890B-F013869906B1}" destId="{8F1BDA07-24E9-4898-8DB8-A060559CCBCC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EF078-26F0-461B-841B-EA29DF7533CC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848B375-204D-419F-8D9C-10E1E14E4971}">
      <dgm:prSet phldrT="[Текст]" custT="1"/>
      <dgm:spPr/>
      <dgm:t>
        <a:bodyPr/>
        <a:lstStyle/>
        <a:p>
          <a:r>
            <a:rPr lang="ru-RU" sz="3200" b="1" dirty="0" smtClean="0"/>
            <a:t>Медико-биологическое направление</a:t>
          </a:r>
          <a:endParaRPr lang="ru-RU" sz="3200" b="1" dirty="0"/>
        </a:p>
      </dgm:t>
    </dgm:pt>
    <dgm:pt modelId="{CAC206E3-24A8-4F6D-8322-990BFA5504B8}" type="parTrans" cxnId="{392E1797-EB63-403A-BE5E-1038FC04A304}">
      <dgm:prSet/>
      <dgm:spPr/>
      <dgm:t>
        <a:bodyPr/>
        <a:lstStyle/>
        <a:p>
          <a:endParaRPr lang="ru-RU"/>
        </a:p>
      </dgm:t>
    </dgm:pt>
    <dgm:pt modelId="{FF8516F8-C36E-455F-88E5-63C6D3B5C788}" type="sibTrans" cxnId="{392E1797-EB63-403A-BE5E-1038FC04A304}">
      <dgm:prSet/>
      <dgm:spPr/>
      <dgm:t>
        <a:bodyPr/>
        <a:lstStyle/>
        <a:p>
          <a:endParaRPr lang="ru-RU"/>
        </a:p>
      </dgm:t>
    </dgm:pt>
    <dgm:pt modelId="{BE7FF600-E9C9-4081-8225-6C2591C11331}">
      <dgm:prSet phldrT="[Текст]" custT="1"/>
      <dgm:spPr/>
      <dgm:t>
        <a:bodyPr/>
        <a:lstStyle/>
        <a:p>
          <a:pPr algn="just"/>
          <a:r>
            <a:rPr lang="ru-RU" sz="1400" dirty="0" smtClean="0"/>
            <a:t>Динамическая анатомия и спортивная морфология, физиология физических упражнений и спорта, спортивная медицина, гигиена, биохимия, лечебная физическая культура, лечебный и спортивный массаж</a:t>
          </a:r>
          <a:endParaRPr lang="ru-RU" sz="1400" dirty="0"/>
        </a:p>
      </dgm:t>
    </dgm:pt>
    <dgm:pt modelId="{58054620-5C84-4A7A-97DA-3C573F89A155}" type="parTrans" cxnId="{D4A3E4C2-2EDA-4C5D-B44E-D208834C4471}">
      <dgm:prSet/>
      <dgm:spPr/>
      <dgm:t>
        <a:bodyPr/>
        <a:lstStyle/>
        <a:p>
          <a:endParaRPr lang="ru-RU"/>
        </a:p>
      </dgm:t>
    </dgm:pt>
    <dgm:pt modelId="{EB0E51FE-D510-489D-A9D2-841E8E576390}" type="sibTrans" cxnId="{D4A3E4C2-2EDA-4C5D-B44E-D208834C4471}">
      <dgm:prSet/>
      <dgm:spPr/>
      <dgm:t>
        <a:bodyPr/>
        <a:lstStyle/>
        <a:p>
          <a:endParaRPr lang="ru-RU"/>
        </a:p>
      </dgm:t>
    </dgm:pt>
    <dgm:pt modelId="{925F8334-B79B-408F-8CDD-D8B545675641}">
      <dgm:prSet phldrT="[Текст]" custT="1"/>
      <dgm:spPr/>
      <dgm:t>
        <a:bodyPr/>
        <a:lstStyle/>
        <a:p>
          <a:pPr algn="just"/>
          <a:r>
            <a:rPr lang="ru-RU" sz="1400" dirty="0" smtClean="0"/>
            <a:t>В.В. </a:t>
          </a:r>
          <a:r>
            <a:rPr lang="ru-RU" sz="1400" dirty="0" err="1" smtClean="0"/>
            <a:t>Гориневский</a:t>
          </a:r>
          <a:r>
            <a:rPr lang="ru-RU" sz="1400" dirty="0" smtClean="0"/>
            <a:t>, В.Е. Игнатьев, Б.А. Ивановский, П.И. </a:t>
          </a:r>
          <a:r>
            <a:rPr lang="ru-RU" sz="1400" dirty="0" err="1" smtClean="0"/>
            <a:t>Карузин</a:t>
          </a:r>
          <a:r>
            <a:rPr lang="ru-RU" sz="1400" dirty="0" smtClean="0"/>
            <a:t>, М.Ф. Иваницкий, И.М Саркисов-</a:t>
          </a:r>
          <a:r>
            <a:rPr lang="ru-RU" sz="1400" dirty="0" err="1" smtClean="0"/>
            <a:t>Серазини</a:t>
          </a:r>
          <a:r>
            <a:rPr lang="ru-RU" sz="1400" dirty="0" smtClean="0"/>
            <a:t>, М.Е. Маршак,                В.С. </a:t>
          </a:r>
          <a:r>
            <a:rPr lang="ru-RU" sz="1400" dirty="0" err="1" smtClean="0"/>
            <a:t>Фарфель</a:t>
          </a:r>
          <a:r>
            <a:rPr lang="ru-RU" sz="1400" dirty="0" smtClean="0"/>
            <a:t>, А.А. Гладышева, В.Л. </a:t>
          </a:r>
          <a:r>
            <a:rPr lang="ru-RU" sz="1400" dirty="0" err="1" smtClean="0"/>
            <a:t>Карпман</a:t>
          </a:r>
          <a:r>
            <a:rPr lang="ru-RU" sz="1400" dirty="0" smtClean="0"/>
            <a:t>, Я.М. </a:t>
          </a:r>
          <a:r>
            <a:rPr lang="ru-RU" sz="1400" dirty="0" err="1" smtClean="0"/>
            <a:t>Коц</a:t>
          </a:r>
          <a:r>
            <a:rPr lang="ru-RU" sz="1400" dirty="0" smtClean="0"/>
            <a:t>, А.А. </a:t>
          </a:r>
          <a:r>
            <a:rPr lang="ru-RU" sz="1400" dirty="0" err="1" smtClean="0"/>
            <a:t>Минх</a:t>
          </a:r>
          <a:r>
            <a:rPr lang="ru-RU" sz="1400" dirty="0" smtClean="0"/>
            <a:t>, Б.А. Никитюк, А.П. Лаптев, Н.И. Волков, В.И. </a:t>
          </a:r>
          <a:r>
            <a:rPr lang="ru-RU" sz="1400" dirty="0" err="1" smtClean="0"/>
            <a:t>Тхоревский</a:t>
          </a:r>
          <a:r>
            <a:rPr lang="ru-RU" sz="1400" dirty="0" smtClean="0"/>
            <a:t>, С.Н. Попов</a:t>
          </a:r>
          <a:endParaRPr lang="ru-RU" sz="1400" dirty="0"/>
        </a:p>
      </dgm:t>
    </dgm:pt>
    <dgm:pt modelId="{CE12213A-346A-4DF5-811C-8BB211BCE413}" type="parTrans" cxnId="{F0777D89-189D-4C41-ABC0-E960FAC0C5D9}">
      <dgm:prSet/>
      <dgm:spPr/>
      <dgm:t>
        <a:bodyPr/>
        <a:lstStyle/>
        <a:p>
          <a:endParaRPr lang="ru-RU"/>
        </a:p>
      </dgm:t>
    </dgm:pt>
    <dgm:pt modelId="{0ABB7E9D-5090-43A7-B2FA-7216F0A69A1F}" type="sibTrans" cxnId="{F0777D89-189D-4C41-ABC0-E960FAC0C5D9}">
      <dgm:prSet/>
      <dgm:spPr/>
      <dgm:t>
        <a:bodyPr/>
        <a:lstStyle/>
        <a:p>
          <a:endParaRPr lang="ru-RU"/>
        </a:p>
      </dgm:t>
    </dgm:pt>
    <dgm:pt modelId="{DD0C99BA-352D-4B5A-BCAC-48232A67F2DE}">
      <dgm:prSet phldrT="[Текст]"/>
      <dgm:spPr/>
      <dgm:t>
        <a:bodyPr/>
        <a:lstStyle/>
        <a:p>
          <a:r>
            <a:rPr lang="ru-RU" b="1" dirty="0" smtClean="0"/>
            <a:t>Направление  биомеханики физических упражнений и спорта</a:t>
          </a:r>
          <a:endParaRPr lang="ru-RU" dirty="0"/>
        </a:p>
      </dgm:t>
    </dgm:pt>
    <dgm:pt modelId="{C40D6F7F-F288-4AAD-B512-88D83143EB99}" type="parTrans" cxnId="{8F819047-500C-4183-8D68-328519589D1B}">
      <dgm:prSet/>
      <dgm:spPr/>
      <dgm:t>
        <a:bodyPr/>
        <a:lstStyle/>
        <a:p>
          <a:endParaRPr lang="ru-RU"/>
        </a:p>
      </dgm:t>
    </dgm:pt>
    <dgm:pt modelId="{15B186DE-011A-4F20-B62A-9473144ED434}" type="sibTrans" cxnId="{8F819047-500C-4183-8D68-328519589D1B}">
      <dgm:prSet/>
      <dgm:spPr/>
      <dgm:t>
        <a:bodyPr/>
        <a:lstStyle/>
        <a:p>
          <a:endParaRPr lang="ru-RU"/>
        </a:p>
      </dgm:t>
    </dgm:pt>
    <dgm:pt modelId="{E910B46D-2806-458A-B905-3DB04E1DFF69}">
      <dgm:prSet phldrT="[Текст]" custT="1"/>
      <dgm:spPr/>
      <dgm:t>
        <a:bodyPr/>
        <a:lstStyle/>
        <a:p>
          <a:pPr algn="just"/>
          <a:r>
            <a:rPr lang="ru-RU" sz="2000" dirty="0" smtClean="0"/>
            <a:t>Н.А. Бернштейн, Д.Д. Донской,                       В.М. </a:t>
          </a:r>
          <a:r>
            <a:rPr lang="ru-RU" sz="2000" dirty="0" err="1" smtClean="0"/>
            <a:t>Зациорский</a:t>
          </a:r>
          <a:r>
            <a:rPr lang="ru-RU" sz="2000" dirty="0" smtClean="0"/>
            <a:t>, М.А. Годик, В.Н. </a:t>
          </a:r>
          <a:r>
            <a:rPr lang="ru-RU" sz="2000" dirty="0" err="1" smtClean="0"/>
            <a:t>Селуянов</a:t>
          </a:r>
          <a:r>
            <a:rPr lang="ru-RU" sz="2000" dirty="0" smtClean="0"/>
            <a:t>, А.А. Шалманов</a:t>
          </a:r>
          <a:endParaRPr lang="ru-RU" sz="2000" dirty="0"/>
        </a:p>
      </dgm:t>
    </dgm:pt>
    <dgm:pt modelId="{5337E9FB-E3C3-480A-B9C7-1A5F1D5E3CCB}" type="parTrans" cxnId="{7AF69417-5CA6-4E21-823D-902586E63F5C}">
      <dgm:prSet/>
      <dgm:spPr/>
      <dgm:t>
        <a:bodyPr/>
        <a:lstStyle/>
        <a:p>
          <a:endParaRPr lang="ru-RU"/>
        </a:p>
      </dgm:t>
    </dgm:pt>
    <dgm:pt modelId="{3033FFEA-AD37-4896-98DF-A6121BEEF995}" type="sibTrans" cxnId="{7AF69417-5CA6-4E21-823D-902586E63F5C}">
      <dgm:prSet/>
      <dgm:spPr/>
      <dgm:t>
        <a:bodyPr/>
        <a:lstStyle/>
        <a:p>
          <a:endParaRPr lang="ru-RU"/>
        </a:p>
      </dgm:t>
    </dgm:pt>
    <dgm:pt modelId="{CB91810A-1AF3-4085-82AD-32A7482489C2}">
      <dgm:prSet phldrT="[Текст]"/>
      <dgm:spPr/>
      <dgm:t>
        <a:bodyPr/>
        <a:lstStyle/>
        <a:p>
          <a:r>
            <a:rPr lang="ru-RU" b="1" dirty="0" smtClean="0"/>
            <a:t>Психолого-педагогическое направление</a:t>
          </a:r>
          <a:r>
            <a:rPr lang="ru-RU" dirty="0" smtClean="0"/>
            <a:t> </a:t>
          </a:r>
          <a:endParaRPr lang="ru-RU" dirty="0"/>
        </a:p>
      </dgm:t>
    </dgm:pt>
    <dgm:pt modelId="{0EDD12E6-1179-42A3-881F-D8921CC2C6B5}" type="parTrans" cxnId="{B2E213B2-A2B0-4847-B817-7E573CEBD182}">
      <dgm:prSet/>
      <dgm:spPr/>
      <dgm:t>
        <a:bodyPr/>
        <a:lstStyle/>
        <a:p>
          <a:endParaRPr lang="ru-RU"/>
        </a:p>
      </dgm:t>
    </dgm:pt>
    <dgm:pt modelId="{0AA5FD0D-4296-4D5B-91CF-E6A49A78639F}" type="sibTrans" cxnId="{B2E213B2-A2B0-4847-B817-7E573CEBD182}">
      <dgm:prSet/>
      <dgm:spPr/>
      <dgm:t>
        <a:bodyPr/>
        <a:lstStyle/>
        <a:p>
          <a:endParaRPr lang="ru-RU"/>
        </a:p>
      </dgm:t>
    </dgm:pt>
    <dgm:pt modelId="{4A0F0AFC-DD9E-4508-9F13-7ED159C78C78}">
      <dgm:prSet phldrT="[Текст]" custT="1"/>
      <dgm:spPr/>
      <dgm:t>
        <a:bodyPr/>
        <a:lstStyle/>
        <a:p>
          <a:pPr algn="just"/>
          <a:r>
            <a:rPr lang="ru-RU" sz="2400" dirty="0" smtClean="0"/>
            <a:t>А.П. </a:t>
          </a:r>
          <a:r>
            <a:rPr lang="ru-RU" sz="2400" dirty="0" err="1" smtClean="0"/>
            <a:t>Рудик</a:t>
          </a:r>
          <a:r>
            <a:rPr lang="ru-RU" sz="2400" dirty="0" smtClean="0"/>
            <a:t>, В.М. Мельников,             С.Д. </a:t>
          </a:r>
          <a:r>
            <a:rPr lang="ru-RU" sz="2400" dirty="0" err="1" smtClean="0"/>
            <a:t>Неверкович</a:t>
          </a:r>
          <a:endParaRPr lang="ru-RU" sz="2400" dirty="0"/>
        </a:p>
      </dgm:t>
    </dgm:pt>
    <dgm:pt modelId="{E5044A11-56E0-4E8E-9EE1-968BE9297979}" type="parTrans" cxnId="{E26CEDED-1760-4D06-9851-2002C396C80F}">
      <dgm:prSet/>
      <dgm:spPr/>
      <dgm:t>
        <a:bodyPr/>
        <a:lstStyle/>
        <a:p>
          <a:endParaRPr lang="ru-RU"/>
        </a:p>
      </dgm:t>
    </dgm:pt>
    <dgm:pt modelId="{7F06B2C7-B7A7-44DE-A734-F1C74CDC5780}" type="sibTrans" cxnId="{E26CEDED-1760-4D06-9851-2002C396C80F}">
      <dgm:prSet/>
      <dgm:spPr/>
      <dgm:t>
        <a:bodyPr/>
        <a:lstStyle/>
        <a:p>
          <a:endParaRPr lang="ru-RU"/>
        </a:p>
      </dgm:t>
    </dgm:pt>
    <dgm:pt modelId="{E6698A45-85DF-4B78-AC3F-EDFEC14BDBBC}" type="pres">
      <dgm:prSet presAssocID="{1B4EF078-26F0-461B-841B-EA29DF7533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440C1D-3443-4ED3-AC7E-2B1089F83ED1}" type="pres">
      <dgm:prSet presAssocID="{A848B375-204D-419F-8D9C-10E1E14E4971}" presName="linNode" presStyleCnt="0"/>
      <dgm:spPr/>
    </dgm:pt>
    <dgm:pt modelId="{3FC4C45E-AD1B-44EE-9E5B-D2AD063E2991}" type="pres">
      <dgm:prSet presAssocID="{A848B375-204D-419F-8D9C-10E1E14E497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F4867-6836-4E09-ACF6-86D55BE38ABF}" type="pres">
      <dgm:prSet presAssocID="{A848B375-204D-419F-8D9C-10E1E14E4971}" presName="descendantText" presStyleLbl="alignAccFollowNode1" presStyleIdx="0" presStyleCnt="3" custScaleY="104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2044C-B412-49C0-8880-B22C7EAE2E45}" type="pres">
      <dgm:prSet presAssocID="{FF8516F8-C36E-455F-88E5-63C6D3B5C788}" presName="sp" presStyleCnt="0"/>
      <dgm:spPr/>
    </dgm:pt>
    <dgm:pt modelId="{2BB12605-6277-475F-A7E2-EDF605B0ED56}" type="pres">
      <dgm:prSet presAssocID="{DD0C99BA-352D-4B5A-BCAC-48232A67F2DE}" presName="linNode" presStyleCnt="0"/>
      <dgm:spPr/>
    </dgm:pt>
    <dgm:pt modelId="{DB9DA674-4B6D-48A1-9E9D-A1E3573344F1}" type="pres">
      <dgm:prSet presAssocID="{DD0C99BA-352D-4B5A-BCAC-48232A67F2DE}" presName="parentText" presStyleLbl="node1" presStyleIdx="1" presStyleCnt="3" custScaleY="674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8C991-2D06-4358-8413-33B0A8B7CBE8}" type="pres">
      <dgm:prSet presAssocID="{DD0C99BA-352D-4B5A-BCAC-48232A67F2DE}" presName="descendantText" presStyleLbl="alignAccFollowNode1" presStyleIdx="1" presStyleCnt="3" custScaleY="5960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36947-D430-4865-A90F-1B7C81824BC3}" type="pres">
      <dgm:prSet presAssocID="{15B186DE-011A-4F20-B62A-9473144ED434}" presName="sp" presStyleCnt="0"/>
      <dgm:spPr/>
    </dgm:pt>
    <dgm:pt modelId="{11130897-E794-461A-9712-E59B859FB8EA}" type="pres">
      <dgm:prSet presAssocID="{CB91810A-1AF3-4085-82AD-32A7482489C2}" presName="linNode" presStyleCnt="0"/>
      <dgm:spPr/>
    </dgm:pt>
    <dgm:pt modelId="{CD29F2DA-45AD-473B-B423-FD457124EEFE}" type="pres">
      <dgm:prSet presAssocID="{CB91810A-1AF3-4085-82AD-32A7482489C2}" presName="parentText" presStyleLbl="node1" presStyleIdx="2" presStyleCnt="3" custScaleY="526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1C13F-BD09-4035-AB1D-4F847FBFC7DE}" type="pres">
      <dgm:prSet presAssocID="{CB91810A-1AF3-4085-82AD-32A7482489C2}" presName="descendantText" presStyleLbl="alignAccFollowNode1" presStyleIdx="2" presStyleCnt="3" custScaleY="468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2E1797-EB63-403A-BE5E-1038FC04A304}" srcId="{1B4EF078-26F0-461B-841B-EA29DF7533CC}" destId="{A848B375-204D-419F-8D9C-10E1E14E4971}" srcOrd="0" destOrd="0" parTransId="{CAC206E3-24A8-4F6D-8322-990BFA5504B8}" sibTransId="{FF8516F8-C36E-455F-88E5-63C6D3B5C788}"/>
    <dgm:cxn modelId="{B2E213B2-A2B0-4847-B817-7E573CEBD182}" srcId="{1B4EF078-26F0-461B-841B-EA29DF7533CC}" destId="{CB91810A-1AF3-4085-82AD-32A7482489C2}" srcOrd="2" destOrd="0" parTransId="{0EDD12E6-1179-42A3-881F-D8921CC2C6B5}" sibTransId="{0AA5FD0D-4296-4D5B-91CF-E6A49A78639F}"/>
    <dgm:cxn modelId="{FC558846-B399-4D3F-8900-F06513322D16}" type="presOf" srcId="{A848B375-204D-419F-8D9C-10E1E14E4971}" destId="{3FC4C45E-AD1B-44EE-9E5B-D2AD063E2991}" srcOrd="0" destOrd="0" presId="urn:microsoft.com/office/officeart/2005/8/layout/vList5"/>
    <dgm:cxn modelId="{78324A94-D963-4168-855F-F0885FAC8196}" type="presOf" srcId="{DD0C99BA-352D-4B5A-BCAC-48232A67F2DE}" destId="{DB9DA674-4B6D-48A1-9E9D-A1E3573344F1}" srcOrd="0" destOrd="0" presId="urn:microsoft.com/office/officeart/2005/8/layout/vList5"/>
    <dgm:cxn modelId="{8F819047-500C-4183-8D68-328519589D1B}" srcId="{1B4EF078-26F0-461B-841B-EA29DF7533CC}" destId="{DD0C99BA-352D-4B5A-BCAC-48232A67F2DE}" srcOrd="1" destOrd="0" parTransId="{C40D6F7F-F288-4AAD-B512-88D83143EB99}" sibTransId="{15B186DE-011A-4F20-B62A-9473144ED434}"/>
    <dgm:cxn modelId="{FECCC070-5847-43F2-99CB-E5D15AC45D37}" type="presOf" srcId="{E910B46D-2806-458A-B905-3DB04E1DFF69}" destId="{CF38C991-2D06-4358-8413-33B0A8B7CBE8}" srcOrd="0" destOrd="0" presId="urn:microsoft.com/office/officeart/2005/8/layout/vList5"/>
    <dgm:cxn modelId="{E26CEDED-1760-4D06-9851-2002C396C80F}" srcId="{CB91810A-1AF3-4085-82AD-32A7482489C2}" destId="{4A0F0AFC-DD9E-4508-9F13-7ED159C78C78}" srcOrd="0" destOrd="0" parTransId="{E5044A11-56E0-4E8E-9EE1-968BE9297979}" sibTransId="{7F06B2C7-B7A7-44DE-A734-F1C74CDC5780}"/>
    <dgm:cxn modelId="{3475B5CB-4800-4964-A195-027EF72051E4}" type="presOf" srcId="{1B4EF078-26F0-461B-841B-EA29DF7533CC}" destId="{E6698A45-85DF-4B78-AC3F-EDFEC14BDBBC}" srcOrd="0" destOrd="0" presId="urn:microsoft.com/office/officeart/2005/8/layout/vList5"/>
    <dgm:cxn modelId="{D051C174-7CDE-4DC7-A1F5-7890F3590865}" type="presOf" srcId="{4A0F0AFC-DD9E-4508-9F13-7ED159C78C78}" destId="{E041C13F-BD09-4035-AB1D-4F847FBFC7DE}" srcOrd="0" destOrd="0" presId="urn:microsoft.com/office/officeart/2005/8/layout/vList5"/>
    <dgm:cxn modelId="{21474894-9C9F-4074-990C-EF8C0F77BA5E}" type="presOf" srcId="{925F8334-B79B-408F-8CDD-D8B545675641}" destId="{191F4867-6836-4E09-ACF6-86D55BE38ABF}" srcOrd="0" destOrd="1" presId="urn:microsoft.com/office/officeart/2005/8/layout/vList5"/>
    <dgm:cxn modelId="{D4A3E4C2-2EDA-4C5D-B44E-D208834C4471}" srcId="{A848B375-204D-419F-8D9C-10E1E14E4971}" destId="{BE7FF600-E9C9-4081-8225-6C2591C11331}" srcOrd="0" destOrd="0" parTransId="{58054620-5C84-4A7A-97DA-3C573F89A155}" sibTransId="{EB0E51FE-D510-489D-A9D2-841E8E576390}"/>
    <dgm:cxn modelId="{F0777D89-189D-4C41-ABC0-E960FAC0C5D9}" srcId="{A848B375-204D-419F-8D9C-10E1E14E4971}" destId="{925F8334-B79B-408F-8CDD-D8B545675641}" srcOrd="1" destOrd="0" parTransId="{CE12213A-346A-4DF5-811C-8BB211BCE413}" sibTransId="{0ABB7E9D-5090-43A7-B2FA-7216F0A69A1F}"/>
    <dgm:cxn modelId="{7AF69417-5CA6-4E21-823D-902586E63F5C}" srcId="{DD0C99BA-352D-4B5A-BCAC-48232A67F2DE}" destId="{E910B46D-2806-458A-B905-3DB04E1DFF69}" srcOrd="0" destOrd="0" parTransId="{5337E9FB-E3C3-480A-B9C7-1A5F1D5E3CCB}" sibTransId="{3033FFEA-AD37-4896-98DF-A6121BEEF995}"/>
    <dgm:cxn modelId="{3E28C8AC-276D-4324-A2FE-61B8D2B76372}" type="presOf" srcId="{BE7FF600-E9C9-4081-8225-6C2591C11331}" destId="{191F4867-6836-4E09-ACF6-86D55BE38ABF}" srcOrd="0" destOrd="0" presId="urn:microsoft.com/office/officeart/2005/8/layout/vList5"/>
    <dgm:cxn modelId="{8C7DA8DF-2007-4C58-B232-A7F07F847A96}" type="presOf" srcId="{CB91810A-1AF3-4085-82AD-32A7482489C2}" destId="{CD29F2DA-45AD-473B-B423-FD457124EEFE}" srcOrd="0" destOrd="0" presId="urn:microsoft.com/office/officeart/2005/8/layout/vList5"/>
    <dgm:cxn modelId="{756E429A-01DE-4A4B-91F0-9D7389CC2CE5}" type="presParOf" srcId="{E6698A45-85DF-4B78-AC3F-EDFEC14BDBBC}" destId="{DB440C1D-3443-4ED3-AC7E-2B1089F83ED1}" srcOrd="0" destOrd="0" presId="urn:microsoft.com/office/officeart/2005/8/layout/vList5"/>
    <dgm:cxn modelId="{5AB5AF5E-C23A-4747-B0A3-6C8DDEC7218D}" type="presParOf" srcId="{DB440C1D-3443-4ED3-AC7E-2B1089F83ED1}" destId="{3FC4C45E-AD1B-44EE-9E5B-D2AD063E2991}" srcOrd="0" destOrd="0" presId="urn:microsoft.com/office/officeart/2005/8/layout/vList5"/>
    <dgm:cxn modelId="{B2FF11A8-D46F-4381-942A-3F2744B4D9BD}" type="presParOf" srcId="{DB440C1D-3443-4ED3-AC7E-2B1089F83ED1}" destId="{191F4867-6836-4E09-ACF6-86D55BE38ABF}" srcOrd="1" destOrd="0" presId="urn:microsoft.com/office/officeart/2005/8/layout/vList5"/>
    <dgm:cxn modelId="{4AE8E3BD-5CB2-4C2D-AFF4-8C03C887DCFE}" type="presParOf" srcId="{E6698A45-85DF-4B78-AC3F-EDFEC14BDBBC}" destId="{1EB2044C-B412-49C0-8880-B22C7EAE2E45}" srcOrd="1" destOrd="0" presId="urn:microsoft.com/office/officeart/2005/8/layout/vList5"/>
    <dgm:cxn modelId="{123A84A2-A204-4DA8-A7E5-FEA55240D9DE}" type="presParOf" srcId="{E6698A45-85DF-4B78-AC3F-EDFEC14BDBBC}" destId="{2BB12605-6277-475F-A7E2-EDF605B0ED56}" srcOrd="2" destOrd="0" presId="urn:microsoft.com/office/officeart/2005/8/layout/vList5"/>
    <dgm:cxn modelId="{D1BF9E56-75FF-41C0-981A-89116FFA2A5E}" type="presParOf" srcId="{2BB12605-6277-475F-A7E2-EDF605B0ED56}" destId="{DB9DA674-4B6D-48A1-9E9D-A1E3573344F1}" srcOrd="0" destOrd="0" presId="urn:microsoft.com/office/officeart/2005/8/layout/vList5"/>
    <dgm:cxn modelId="{211DFF42-B4D6-4DC9-8E94-7C184D62C9CC}" type="presParOf" srcId="{2BB12605-6277-475F-A7E2-EDF605B0ED56}" destId="{CF38C991-2D06-4358-8413-33B0A8B7CBE8}" srcOrd="1" destOrd="0" presId="urn:microsoft.com/office/officeart/2005/8/layout/vList5"/>
    <dgm:cxn modelId="{9B7A4A3B-1009-4E21-99C3-04CE396B2399}" type="presParOf" srcId="{E6698A45-85DF-4B78-AC3F-EDFEC14BDBBC}" destId="{42136947-D430-4865-A90F-1B7C81824BC3}" srcOrd="3" destOrd="0" presId="urn:microsoft.com/office/officeart/2005/8/layout/vList5"/>
    <dgm:cxn modelId="{D4BD2352-66E7-4FDD-A210-794195312549}" type="presParOf" srcId="{E6698A45-85DF-4B78-AC3F-EDFEC14BDBBC}" destId="{11130897-E794-461A-9712-E59B859FB8EA}" srcOrd="4" destOrd="0" presId="urn:microsoft.com/office/officeart/2005/8/layout/vList5"/>
    <dgm:cxn modelId="{2DE9F8EB-EEE1-4B48-81EB-87674BD50B6A}" type="presParOf" srcId="{11130897-E794-461A-9712-E59B859FB8EA}" destId="{CD29F2DA-45AD-473B-B423-FD457124EEFE}" srcOrd="0" destOrd="0" presId="urn:microsoft.com/office/officeart/2005/8/layout/vList5"/>
    <dgm:cxn modelId="{28C9AF8B-FBF4-4E87-A385-1EBE7E600019}" type="presParOf" srcId="{11130897-E794-461A-9712-E59B859FB8EA}" destId="{E041C13F-BD09-4035-AB1D-4F847FBFC7D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4EF078-26F0-461B-841B-EA29DF7533CC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848B375-204D-419F-8D9C-10E1E14E4971}">
      <dgm:prSet phldrT="[Текст]" custT="1"/>
      <dgm:spPr/>
      <dgm:t>
        <a:bodyPr/>
        <a:lstStyle/>
        <a:p>
          <a:r>
            <a:rPr lang="ru-RU" sz="2400" b="1" dirty="0" smtClean="0"/>
            <a:t>Направление теории и методики физической культуры и спорта</a:t>
          </a:r>
          <a:endParaRPr lang="ru-RU" sz="2400" b="1" dirty="0"/>
        </a:p>
      </dgm:t>
    </dgm:pt>
    <dgm:pt modelId="{CAC206E3-24A8-4F6D-8322-990BFA5504B8}" type="parTrans" cxnId="{392E1797-EB63-403A-BE5E-1038FC04A304}">
      <dgm:prSet/>
      <dgm:spPr/>
      <dgm:t>
        <a:bodyPr/>
        <a:lstStyle/>
        <a:p>
          <a:endParaRPr lang="ru-RU"/>
        </a:p>
      </dgm:t>
    </dgm:pt>
    <dgm:pt modelId="{FF8516F8-C36E-455F-88E5-63C6D3B5C788}" type="sibTrans" cxnId="{392E1797-EB63-403A-BE5E-1038FC04A304}">
      <dgm:prSet/>
      <dgm:spPr/>
      <dgm:t>
        <a:bodyPr/>
        <a:lstStyle/>
        <a:p>
          <a:endParaRPr lang="ru-RU"/>
        </a:p>
      </dgm:t>
    </dgm:pt>
    <dgm:pt modelId="{BE7FF600-E9C9-4081-8225-6C2591C11331}">
      <dgm:prSet phldrT="[Текст]" custT="1"/>
      <dgm:spPr/>
      <dgm:t>
        <a:bodyPr/>
        <a:lstStyle/>
        <a:p>
          <a:pPr algn="just"/>
          <a:r>
            <a:rPr lang="ru-RU" sz="2200" dirty="0" smtClean="0"/>
            <a:t>Л.В. </a:t>
          </a:r>
          <a:r>
            <a:rPr lang="ru-RU" sz="2200" dirty="0" err="1" smtClean="0"/>
            <a:t>Геркан</a:t>
          </a:r>
          <a:r>
            <a:rPr lang="ru-RU" sz="2200" dirty="0" smtClean="0"/>
            <a:t>, А.А. </a:t>
          </a:r>
          <a:r>
            <a:rPr lang="ru-RU" sz="2200" dirty="0" err="1" smtClean="0"/>
            <a:t>Зикмунд</a:t>
          </a:r>
          <a:r>
            <a:rPr lang="ru-RU" sz="2200" dirty="0" smtClean="0"/>
            <a:t>, А.Д. Новиков, В.В. </a:t>
          </a:r>
          <a:r>
            <a:rPr lang="ru-RU" sz="2200" dirty="0" err="1" smtClean="0"/>
            <a:t>Белинович</a:t>
          </a:r>
          <a:r>
            <a:rPr lang="ru-RU" sz="2200" dirty="0" smtClean="0"/>
            <a:t>, В.Г. Яковлев,                   Н.Н. Ефремов, Л.П. Матвеев, В.П. Филин, Ф.П. Суслов</a:t>
          </a:r>
          <a:endParaRPr lang="ru-RU" sz="2200" dirty="0"/>
        </a:p>
      </dgm:t>
    </dgm:pt>
    <dgm:pt modelId="{58054620-5C84-4A7A-97DA-3C573F89A155}" type="parTrans" cxnId="{D4A3E4C2-2EDA-4C5D-B44E-D208834C4471}">
      <dgm:prSet/>
      <dgm:spPr/>
      <dgm:t>
        <a:bodyPr/>
        <a:lstStyle/>
        <a:p>
          <a:endParaRPr lang="ru-RU"/>
        </a:p>
      </dgm:t>
    </dgm:pt>
    <dgm:pt modelId="{EB0E51FE-D510-489D-A9D2-841E8E576390}" type="sibTrans" cxnId="{D4A3E4C2-2EDA-4C5D-B44E-D208834C4471}">
      <dgm:prSet/>
      <dgm:spPr/>
      <dgm:t>
        <a:bodyPr/>
        <a:lstStyle/>
        <a:p>
          <a:endParaRPr lang="ru-RU"/>
        </a:p>
      </dgm:t>
    </dgm:pt>
    <dgm:pt modelId="{DD0C99BA-352D-4B5A-BCAC-48232A67F2DE}">
      <dgm:prSet phldrT="[Текст]"/>
      <dgm:spPr/>
      <dgm:t>
        <a:bodyPr/>
        <a:lstStyle/>
        <a:p>
          <a:r>
            <a:rPr lang="ru-RU" b="1" dirty="0" smtClean="0"/>
            <a:t>Направление истории физической культуры и спорта</a:t>
          </a:r>
          <a:endParaRPr lang="ru-RU" dirty="0"/>
        </a:p>
      </dgm:t>
    </dgm:pt>
    <dgm:pt modelId="{C40D6F7F-F288-4AAD-B512-88D83143EB99}" type="parTrans" cxnId="{8F819047-500C-4183-8D68-328519589D1B}">
      <dgm:prSet/>
      <dgm:spPr/>
      <dgm:t>
        <a:bodyPr/>
        <a:lstStyle/>
        <a:p>
          <a:endParaRPr lang="ru-RU"/>
        </a:p>
      </dgm:t>
    </dgm:pt>
    <dgm:pt modelId="{15B186DE-011A-4F20-B62A-9473144ED434}" type="sibTrans" cxnId="{8F819047-500C-4183-8D68-328519589D1B}">
      <dgm:prSet/>
      <dgm:spPr/>
      <dgm:t>
        <a:bodyPr/>
        <a:lstStyle/>
        <a:p>
          <a:endParaRPr lang="ru-RU"/>
        </a:p>
      </dgm:t>
    </dgm:pt>
    <dgm:pt modelId="{E910B46D-2806-458A-B905-3DB04E1DFF69}">
      <dgm:prSet phldrT="[Текст]" custT="1"/>
      <dgm:spPr/>
      <dgm:t>
        <a:bodyPr/>
        <a:lstStyle/>
        <a:p>
          <a:pPr algn="just"/>
          <a:r>
            <a:rPr lang="ru-RU" sz="2400" dirty="0" smtClean="0"/>
            <a:t>А.Г. </a:t>
          </a:r>
          <a:r>
            <a:rPr lang="ru-RU" sz="2400" dirty="0" err="1" smtClean="0"/>
            <a:t>Иттин</a:t>
          </a:r>
          <a:r>
            <a:rPr lang="ru-RU" sz="2400" dirty="0" smtClean="0"/>
            <a:t>, А.Д. </a:t>
          </a:r>
          <a:r>
            <a:rPr lang="ru-RU" sz="2400" dirty="0" err="1" smtClean="0"/>
            <a:t>Крадман</a:t>
          </a:r>
          <a:r>
            <a:rPr lang="ru-RU" sz="2400" dirty="0" smtClean="0"/>
            <a:t>,                   Ф.И. </a:t>
          </a:r>
          <a:r>
            <a:rPr lang="ru-RU" sz="2400" dirty="0" err="1" smtClean="0"/>
            <a:t>Самоуков</a:t>
          </a:r>
          <a:r>
            <a:rPr lang="ru-RU" sz="2400" dirty="0" smtClean="0"/>
            <a:t>, И.Г. </a:t>
          </a:r>
          <a:r>
            <a:rPr lang="ru-RU" sz="2400" dirty="0" err="1" smtClean="0"/>
            <a:t>Чудинов</a:t>
          </a:r>
          <a:r>
            <a:rPr lang="ru-RU" sz="2400" dirty="0" smtClean="0"/>
            <a:t>, В.В. Столбов, Н.Н. Бугров </a:t>
          </a:r>
          <a:endParaRPr lang="ru-RU" sz="2400" dirty="0"/>
        </a:p>
      </dgm:t>
    </dgm:pt>
    <dgm:pt modelId="{5337E9FB-E3C3-480A-B9C7-1A5F1D5E3CCB}" type="parTrans" cxnId="{7AF69417-5CA6-4E21-823D-902586E63F5C}">
      <dgm:prSet/>
      <dgm:spPr/>
      <dgm:t>
        <a:bodyPr/>
        <a:lstStyle/>
        <a:p>
          <a:endParaRPr lang="ru-RU"/>
        </a:p>
      </dgm:t>
    </dgm:pt>
    <dgm:pt modelId="{3033FFEA-AD37-4896-98DF-A6121BEEF995}" type="sibTrans" cxnId="{7AF69417-5CA6-4E21-823D-902586E63F5C}">
      <dgm:prSet/>
      <dgm:spPr/>
      <dgm:t>
        <a:bodyPr/>
        <a:lstStyle/>
        <a:p>
          <a:endParaRPr lang="ru-RU"/>
        </a:p>
      </dgm:t>
    </dgm:pt>
    <dgm:pt modelId="{CB91810A-1AF3-4085-82AD-32A7482489C2}">
      <dgm:prSet phldrT="[Текст]"/>
      <dgm:spPr/>
      <dgm:t>
        <a:bodyPr/>
        <a:lstStyle/>
        <a:p>
          <a:r>
            <a:rPr lang="ru-RU" b="1" dirty="0" smtClean="0"/>
            <a:t>Социологическое направление</a:t>
          </a:r>
          <a:r>
            <a:rPr lang="ru-RU" dirty="0" smtClean="0"/>
            <a:t>  </a:t>
          </a:r>
          <a:endParaRPr lang="ru-RU" dirty="0"/>
        </a:p>
      </dgm:t>
    </dgm:pt>
    <dgm:pt modelId="{0EDD12E6-1179-42A3-881F-D8921CC2C6B5}" type="parTrans" cxnId="{B2E213B2-A2B0-4847-B817-7E573CEBD182}">
      <dgm:prSet/>
      <dgm:spPr/>
      <dgm:t>
        <a:bodyPr/>
        <a:lstStyle/>
        <a:p>
          <a:endParaRPr lang="ru-RU"/>
        </a:p>
      </dgm:t>
    </dgm:pt>
    <dgm:pt modelId="{0AA5FD0D-4296-4D5B-91CF-E6A49A78639F}" type="sibTrans" cxnId="{B2E213B2-A2B0-4847-B817-7E573CEBD182}">
      <dgm:prSet/>
      <dgm:spPr/>
      <dgm:t>
        <a:bodyPr/>
        <a:lstStyle/>
        <a:p>
          <a:endParaRPr lang="ru-RU"/>
        </a:p>
      </dgm:t>
    </dgm:pt>
    <dgm:pt modelId="{4A0F0AFC-DD9E-4508-9F13-7ED159C78C78}">
      <dgm:prSet phldrT="[Текст]" custT="1"/>
      <dgm:spPr/>
      <dgm:t>
        <a:bodyPr/>
        <a:lstStyle/>
        <a:p>
          <a:pPr algn="just"/>
          <a:r>
            <a:rPr lang="ru-RU" sz="2400" dirty="0" smtClean="0"/>
            <a:t>Г.И. Кукушкин, В.И. Столяров,             Н.Г. </a:t>
          </a:r>
          <a:r>
            <a:rPr lang="ru-RU" sz="2400" dirty="0" err="1" smtClean="0"/>
            <a:t>Валентинова</a:t>
          </a:r>
          <a:endParaRPr lang="ru-RU" sz="2400" dirty="0"/>
        </a:p>
      </dgm:t>
    </dgm:pt>
    <dgm:pt modelId="{E5044A11-56E0-4E8E-9EE1-968BE9297979}" type="parTrans" cxnId="{E26CEDED-1760-4D06-9851-2002C396C80F}">
      <dgm:prSet/>
      <dgm:spPr/>
      <dgm:t>
        <a:bodyPr/>
        <a:lstStyle/>
        <a:p>
          <a:endParaRPr lang="ru-RU"/>
        </a:p>
      </dgm:t>
    </dgm:pt>
    <dgm:pt modelId="{7F06B2C7-B7A7-44DE-A734-F1C74CDC5780}" type="sibTrans" cxnId="{E26CEDED-1760-4D06-9851-2002C396C80F}">
      <dgm:prSet/>
      <dgm:spPr/>
      <dgm:t>
        <a:bodyPr/>
        <a:lstStyle/>
        <a:p>
          <a:endParaRPr lang="ru-RU"/>
        </a:p>
      </dgm:t>
    </dgm:pt>
    <dgm:pt modelId="{E6698A45-85DF-4B78-AC3F-EDFEC14BDBBC}" type="pres">
      <dgm:prSet presAssocID="{1B4EF078-26F0-461B-841B-EA29DF7533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440C1D-3443-4ED3-AC7E-2B1089F83ED1}" type="pres">
      <dgm:prSet presAssocID="{A848B375-204D-419F-8D9C-10E1E14E4971}" presName="linNode" presStyleCnt="0"/>
      <dgm:spPr/>
    </dgm:pt>
    <dgm:pt modelId="{3FC4C45E-AD1B-44EE-9E5B-D2AD063E2991}" type="pres">
      <dgm:prSet presAssocID="{A848B375-204D-419F-8D9C-10E1E14E4971}" presName="parentText" presStyleLbl="node1" presStyleIdx="0" presStyleCnt="3" custScaleY="777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F4867-6836-4E09-ACF6-86D55BE38ABF}" type="pres">
      <dgm:prSet presAssocID="{A848B375-204D-419F-8D9C-10E1E14E4971}" presName="descendantText" presStyleLbl="alignAccFollowNode1" presStyleIdx="0" presStyleCnt="3" custScaleY="68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2044C-B412-49C0-8880-B22C7EAE2E45}" type="pres">
      <dgm:prSet presAssocID="{FF8516F8-C36E-455F-88E5-63C6D3B5C788}" presName="sp" presStyleCnt="0"/>
      <dgm:spPr/>
    </dgm:pt>
    <dgm:pt modelId="{2BB12605-6277-475F-A7E2-EDF605B0ED56}" type="pres">
      <dgm:prSet presAssocID="{DD0C99BA-352D-4B5A-BCAC-48232A67F2DE}" presName="linNode" presStyleCnt="0"/>
      <dgm:spPr/>
    </dgm:pt>
    <dgm:pt modelId="{DB9DA674-4B6D-48A1-9E9D-A1E3573344F1}" type="pres">
      <dgm:prSet presAssocID="{DD0C99BA-352D-4B5A-BCAC-48232A67F2DE}" presName="parentText" presStyleLbl="node1" presStyleIdx="1" presStyleCnt="3" custScaleY="674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8C991-2D06-4358-8413-33B0A8B7CBE8}" type="pres">
      <dgm:prSet presAssocID="{DD0C99BA-352D-4B5A-BCAC-48232A67F2DE}" presName="descendantText" presStyleLbl="alignAccFollowNode1" presStyleIdx="1" presStyleCnt="3" custScaleY="5960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36947-D430-4865-A90F-1B7C81824BC3}" type="pres">
      <dgm:prSet presAssocID="{15B186DE-011A-4F20-B62A-9473144ED434}" presName="sp" presStyleCnt="0"/>
      <dgm:spPr/>
    </dgm:pt>
    <dgm:pt modelId="{11130897-E794-461A-9712-E59B859FB8EA}" type="pres">
      <dgm:prSet presAssocID="{CB91810A-1AF3-4085-82AD-32A7482489C2}" presName="linNode" presStyleCnt="0"/>
      <dgm:spPr/>
    </dgm:pt>
    <dgm:pt modelId="{CD29F2DA-45AD-473B-B423-FD457124EEFE}" type="pres">
      <dgm:prSet presAssocID="{CB91810A-1AF3-4085-82AD-32A7482489C2}" presName="parentText" presStyleLbl="node1" presStyleIdx="2" presStyleCnt="3" custScaleY="526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1C13F-BD09-4035-AB1D-4F847FBFC7DE}" type="pres">
      <dgm:prSet presAssocID="{CB91810A-1AF3-4085-82AD-32A7482489C2}" presName="descendantText" presStyleLbl="alignAccFollowNode1" presStyleIdx="2" presStyleCnt="3" custScaleY="468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2E1797-EB63-403A-BE5E-1038FC04A304}" srcId="{1B4EF078-26F0-461B-841B-EA29DF7533CC}" destId="{A848B375-204D-419F-8D9C-10E1E14E4971}" srcOrd="0" destOrd="0" parTransId="{CAC206E3-24A8-4F6D-8322-990BFA5504B8}" sibTransId="{FF8516F8-C36E-455F-88E5-63C6D3B5C788}"/>
    <dgm:cxn modelId="{B2E213B2-A2B0-4847-B817-7E573CEBD182}" srcId="{1B4EF078-26F0-461B-841B-EA29DF7533CC}" destId="{CB91810A-1AF3-4085-82AD-32A7482489C2}" srcOrd="2" destOrd="0" parTransId="{0EDD12E6-1179-42A3-881F-D8921CC2C6B5}" sibTransId="{0AA5FD0D-4296-4D5B-91CF-E6A49A78639F}"/>
    <dgm:cxn modelId="{FC558846-B399-4D3F-8900-F06513322D16}" type="presOf" srcId="{A848B375-204D-419F-8D9C-10E1E14E4971}" destId="{3FC4C45E-AD1B-44EE-9E5B-D2AD063E2991}" srcOrd="0" destOrd="0" presId="urn:microsoft.com/office/officeart/2005/8/layout/vList5"/>
    <dgm:cxn modelId="{78324A94-D963-4168-855F-F0885FAC8196}" type="presOf" srcId="{DD0C99BA-352D-4B5A-BCAC-48232A67F2DE}" destId="{DB9DA674-4B6D-48A1-9E9D-A1E3573344F1}" srcOrd="0" destOrd="0" presId="urn:microsoft.com/office/officeart/2005/8/layout/vList5"/>
    <dgm:cxn modelId="{8F819047-500C-4183-8D68-328519589D1B}" srcId="{1B4EF078-26F0-461B-841B-EA29DF7533CC}" destId="{DD0C99BA-352D-4B5A-BCAC-48232A67F2DE}" srcOrd="1" destOrd="0" parTransId="{C40D6F7F-F288-4AAD-B512-88D83143EB99}" sibTransId="{15B186DE-011A-4F20-B62A-9473144ED434}"/>
    <dgm:cxn modelId="{FECCC070-5847-43F2-99CB-E5D15AC45D37}" type="presOf" srcId="{E910B46D-2806-458A-B905-3DB04E1DFF69}" destId="{CF38C991-2D06-4358-8413-33B0A8B7CBE8}" srcOrd="0" destOrd="0" presId="urn:microsoft.com/office/officeart/2005/8/layout/vList5"/>
    <dgm:cxn modelId="{E26CEDED-1760-4D06-9851-2002C396C80F}" srcId="{CB91810A-1AF3-4085-82AD-32A7482489C2}" destId="{4A0F0AFC-DD9E-4508-9F13-7ED159C78C78}" srcOrd="0" destOrd="0" parTransId="{E5044A11-56E0-4E8E-9EE1-968BE9297979}" sibTransId="{7F06B2C7-B7A7-44DE-A734-F1C74CDC5780}"/>
    <dgm:cxn modelId="{3475B5CB-4800-4964-A195-027EF72051E4}" type="presOf" srcId="{1B4EF078-26F0-461B-841B-EA29DF7533CC}" destId="{E6698A45-85DF-4B78-AC3F-EDFEC14BDBBC}" srcOrd="0" destOrd="0" presId="urn:microsoft.com/office/officeart/2005/8/layout/vList5"/>
    <dgm:cxn modelId="{D051C174-7CDE-4DC7-A1F5-7890F3590865}" type="presOf" srcId="{4A0F0AFC-DD9E-4508-9F13-7ED159C78C78}" destId="{E041C13F-BD09-4035-AB1D-4F847FBFC7DE}" srcOrd="0" destOrd="0" presId="urn:microsoft.com/office/officeart/2005/8/layout/vList5"/>
    <dgm:cxn modelId="{D4A3E4C2-2EDA-4C5D-B44E-D208834C4471}" srcId="{A848B375-204D-419F-8D9C-10E1E14E4971}" destId="{BE7FF600-E9C9-4081-8225-6C2591C11331}" srcOrd="0" destOrd="0" parTransId="{58054620-5C84-4A7A-97DA-3C573F89A155}" sibTransId="{EB0E51FE-D510-489D-A9D2-841E8E576390}"/>
    <dgm:cxn modelId="{7AF69417-5CA6-4E21-823D-902586E63F5C}" srcId="{DD0C99BA-352D-4B5A-BCAC-48232A67F2DE}" destId="{E910B46D-2806-458A-B905-3DB04E1DFF69}" srcOrd="0" destOrd="0" parTransId="{5337E9FB-E3C3-480A-B9C7-1A5F1D5E3CCB}" sibTransId="{3033FFEA-AD37-4896-98DF-A6121BEEF995}"/>
    <dgm:cxn modelId="{3E28C8AC-276D-4324-A2FE-61B8D2B76372}" type="presOf" srcId="{BE7FF600-E9C9-4081-8225-6C2591C11331}" destId="{191F4867-6836-4E09-ACF6-86D55BE38ABF}" srcOrd="0" destOrd="0" presId="urn:microsoft.com/office/officeart/2005/8/layout/vList5"/>
    <dgm:cxn modelId="{8C7DA8DF-2007-4C58-B232-A7F07F847A96}" type="presOf" srcId="{CB91810A-1AF3-4085-82AD-32A7482489C2}" destId="{CD29F2DA-45AD-473B-B423-FD457124EEFE}" srcOrd="0" destOrd="0" presId="urn:microsoft.com/office/officeart/2005/8/layout/vList5"/>
    <dgm:cxn modelId="{756E429A-01DE-4A4B-91F0-9D7389CC2CE5}" type="presParOf" srcId="{E6698A45-85DF-4B78-AC3F-EDFEC14BDBBC}" destId="{DB440C1D-3443-4ED3-AC7E-2B1089F83ED1}" srcOrd="0" destOrd="0" presId="urn:microsoft.com/office/officeart/2005/8/layout/vList5"/>
    <dgm:cxn modelId="{5AB5AF5E-C23A-4747-B0A3-6C8DDEC7218D}" type="presParOf" srcId="{DB440C1D-3443-4ED3-AC7E-2B1089F83ED1}" destId="{3FC4C45E-AD1B-44EE-9E5B-D2AD063E2991}" srcOrd="0" destOrd="0" presId="urn:microsoft.com/office/officeart/2005/8/layout/vList5"/>
    <dgm:cxn modelId="{B2FF11A8-D46F-4381-942A-3F2744B4D9BD}" type="presParOf" srcId="{DB440C1D-3443-4ED3-AC7E-2B1089F83ED1}" destId="{191F4867-6836-4E09-ACF6-86D55BE38ABF}" srcOrd="1" destOrd="0" presId="urn:microsoft.com/office/officeart/2005/8/layout/vList5"/>
    <dgm:cxn modelId="{4AE8E3BD-5CB2-4C2D-AFF4-8C03C887DCFE}" type="presParOf" srcId="{E6698A45-85DF-4B78-AC3F-EDFEC14BDBBC}" destId="{1EB2044C-B412-49C0-8880-B22C7EAE2E45}" srcOrd="1" destOrd="0" presId="urn:microsoft.com/office/officeart/2005/8/layout/vList5"/>
    <dgm:cxn modelId="{123A84A2-A204-4DA8-A7E5-FEA55240D9DE}" type="presParOf" srcId="{E6698A45-85DF-4B78-AC3F-EDFEC14BDBBC}" destId="{2BB12605-6277-475F-A7E2-EDF605B0ED56}" srcOrd="2" destOrd="0" presId="urn:microsoft.com/office/officeart/2005/8/layout/vList5"/>
    <dgm:cxn modelId="{D1BF9E56-75FF-41C0-981A-89116FFA2A5E}" type="presParOf" srcId="{2BB12605-6277-475F-A7E2-EDF605B0ED56}" destId="{DB9DA674-4B6D-48A1-9E9D-A1E3573344F1}" srcOrd="0" destOrd="0" presId="urn:microsoft.com/office/officeart/2005/8/layout/vList5"/>
    <dgm:cxn modelId="{211DFF42-B4D6-4DC9-8E94-7C184D62C9CC}" type="presParOf" srcId="{2BB12605-6277-475F-A7E2-EDF605B0ED56}" destId="{CF38C991-2D06-4358-8413-33B0A8B7CBE8}" srcOrd="1" destOrd="0" presId="urn:microsoft.com/office/officeart/2005/8/layout/vList5"/>
    <dgm:cxn modelId="{9B7A4A3B-1009-4E21-99C3-04CE396B2399}" type="presParOf" srcId="{E6698A45-85DF-4B78-AC3F-EDFEC14BDBBC}" destId="{42136947-D430-4865-A90F-1B7C81824BC3}" srcOrd="3" destOrd="0" presId="urn:microsoft.com/office/officeart/2005/8/layout/vList5"/>
    <dgm:cxn modelId="{D4BD2352-66E7-4FDD-A210-794195312549}" type="presParOf" srcId="{E6698A45-85DF-4B78-AC3F-EDFEC14BDBBC}" destId="{11130897-E794-461A-9712-E59B859FB8EA}" srcOrd="4" destOrd="0" presId="urn:microsoft.com/office/officeart/2005/8/layout/vList5"/>
    <dgm:cxn modelId="{2DE9F8EB-EEE1-4B48-81EB-87674BD50B6A}" type="presParOf" srcId="{11130897-E794-461A-9712-E59B859FB8EA}" destId="{CD29F2DA-45AD-473B-B423-FD457124EEFE}" srcOrd="0" destOrd="0" presId="urn:microsoft.com/office/officeart/2005/8/layout/vList5"/>
    <dgm:cxn modelId="{28C9AF8B-FBF4-4E87-A385-1EBE7E600019}" type="presParOf" srcId="{11130897-E794-461A-9712-E59B859FB8EA}" destId="{E041C13F-BD09-4035-AB1D-4F847FBFC7D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4EF078-26F0-461B-841B-EA29DF7533CC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848B375-204D-419F-8D9C-10E1E14E4971}">
      <dgm:prSet phldrT="[Текст]" custT="1"/>
      <dgm:spPr/>
      <dgm:t>
        <a:bodyPr/>
        <a:lstStyle/>
        <a:p>
          <a:r>
            <a:rPr lang="ru-RU" sz="1800" b="1" dirty="0" smtClean="0"/>
            <a:t>Организационно-управленческое и экономическое направление</a:t>
          </a:r>
          <a:endParaRPr lang="ru-RU" sz="1800" b="1" dirty="0"/>
        </a:p>
      </dgm:t>
    </dgm:pt>
    <dgm:pt modelId="{CAC206E3-24A8-4F6D-8322-990BFA5504B8}" type="parTrans" cxnId="{392E1797-EB63-403A-BE5E-1038FC04A304}">
      <dgm:prSet/>
      <dgm:spPr/>
      <dgm:t>
        <a:bodyPr/>
        <a:lstStyle/>
        <a:p>
          <a:endParaRPr lang="ru-RU"/>
        </a:p>
      </dgm:t>
    </dgm:pt>
    <dgm:pt modelId="{FF8516F8-C36E-455F-88E5-63C6D3B5C788}" type="sibTrans" cxnId="{392E1797-EB63-403A-BE5E-1038FC04A304}">
      <dgm:prSet/>
      <dgm:spPr/>
      <dgm:t>
        <a:bodyPr/>
        <a:lstStyle/>
        <a:p>
          <a:endParaRPr lang="ru-RU"/>
        </a:p>
      </dgm:t>
    </dgm:pt>
    <dgm:pt modelId="{BE7FF600-E9C9-4081-8225-6C2591C11331}">
      <dgm:prSet phldrT="[Текст]" custT="1"/>
      <dgm:spPr/>
      <dgm:t>
        <a:bodyPr/>
        <a:lstStyle/>
        <a:p>
          <a:pPr algn="just"/>
          <a:r>
            <a:rPr lang="ru-RU" sz="1600" dirty="0" smtClean="0"/>
            <a:t>И.Н. Петухов, А.А. Афанасьев, И.И. Никифоров,      И.И. </a:t>
          </a:r>
          <a:r>
            <a:rPr lang="ru-RU" sz="1600" dirty="0" err="1" smtClean="0"/>
            <a:t>Переверзин</a:t>
          </a:r>
          <a:r>
            <a:rPr lang="ru-RU" sz="1600" dirty="0" smtClean="0"/>
            <a:t>, Г.И. Кукушкин, В.В. Кузин, М.Е. </a:t>
          </a:r>
          <a:r>
            <a:rPr lang="ru-RU" sz="1600" dirty="0" err="1" smtClean="0"/>
            <a:t>Кутепов</a:t>
          </a:r>
          <a:endParaRPr lang="ru-RU" sz="1600" dirty="0"/>
        </a:p>
      </dgm:t>
    </dgm:pt>
    <dgm:pt modelId="{58054620-5C84-4A7A-97DA-3C573F89A155}" type="parTrans" cxnId="{D4A3E4C2-2EDA-4C5D-B44E-D208834C4471}">
      <dgm:prSet/>
      <dgm:spPr/>
      <dgm:t>
        <a:bodyPr/>
        <a:lstStyle/>
        <a:p>
          <a:endParaRPr lang="ru-RU"/>
        </a:p>
      </dgm:t>
    </dgm:pt>
    <dgm:pt modelId="{EB0E51FE-D510-489D-A9D2-841E8E576390}" type="sibTrans" cxnId="{D4A3E4C2-2EDA-4C5D-B44E-D208834C4471}">
      <dgm:prSet/>
      <dgm:spPr/>
      <dgm:t>
        <a:bodyPr/>
        <a:lstStyle/>
        <a:p>
          <a:endParaRPr lang="ru-RU"/>
        </a:p>
      </dgm:t>
    </dgm:pt>
    <dgm:pt modelId="{DD0C99BA-352D-4B5A-BCAC-48232A67F2DE}">
      <dgm:prSet phldrT="[Текст]"/>
      <dgm:spPr/>
      <dgm:t>
        <a:bodyPr/>
        <a:lstStyle/>
        <a:p>
          <a:r>
            <a:rPr lang="ru-RU" b="1" dirty="0" smtClean="0"/>
            <a:t>Направление по становлению и развитию отечественной системы подготовки спортсменов высокого класса</a:t>
          </a:r>
          <a:endParaRPr lang="ru-RU" dirty="0"/>
        </a:p>
      </dgm:t>
    </dgm:pt>
    <dgm:pt modelId="{C40D6F7F-F288-4AAD-B512-88D83143EB99}" type="parTrans" cxnId="{8F819047-500C-4183-8D68-328519589D1B}">
      <dgm:prSet/>
      <dgm:spPr/>
      <dgm:t>
        <a:bodyPr/>
        <a:lstStyle/>
        <a:p>
          <a:endParaRPr lang="ru-RU"/>
        </a:p>
      </dgm:t>
    </dgm:pt>
    <dgm:pt modelId="{15B186DE-011A-4F20-B62A-9473144ED434}" type="sibTrans" cxnId="{8F819047-500C-4183-8D68-328519589D1B}">
      <dgm:prSet/>
      <dgm:spPr/>
      <dgm:t>
        <a:bodyPr/>
        <a:lstStyle/>
        <a:p>
          <a:endParaRPr lang="ru-RU"/>
        </a:p>
      </dgm:t>
    </dgm:pt>
    <dgm:pt modelId="{E910B46D-2806-458A-B905-3DB04E1DFF69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Легкая атлетика:</a:t>
          </a:r>
          <a:r>
            <a:rPr lang="ru-RU" sz="1400" dirty="0" smtClean="0"/>
            <a:t> Н.Г. Озолин, Ю.В. </a:t>
          </a:r>
          <a:r>
            <a:rPr lang="ru-RU" sz="1400" dirty="0" err="1" smtClean="0"/>
            <a:t>Верхошанский</a:t>
          </a:r>
          <a:r>
            <a:rPr lang="ru-RU" sz="1400" dirty="0" smtClean="0"/>
            <a:t> </a:t>
          </a:r>
          <a:endParaRPr lang="ru-RU" sz="1400" dirty="0"/>
        </a:p>
      </dgm:t>
    </dgm:pt>
    <dgm:pt modelId="{5337E9FB-E3C3-480A-B9C7-1A5F1D5E3CCB}" type="parTrans" cxnId="{7AF69417-5CA6-4E21-823D-902586E63F5C}">
      <dgm:prSet/>
      <dgm:spPr/>
      <dgm:t>
        <a:bodyPr/>
        <a:lstStyle/>
        <a:p>
          <a:endParaRPr lang="ru-RU"/>
        </a:p>
      </dgm:t>
    </dgm:pt>
    <dgm:pt modelId="{3033FFEA-AD37-4896-98DF-A6121BEEF995}" type="sibTrans" cxnId="{7AF69417-5CA6-4E21-823D-902586E63F5C}">
      <dgm:prSet/>
      <dgm:spPr/>
      <dgm:t>
        <a:bodyPr/>
        <a:lstStyle/>
        <a:p>
          <a:endParaRPr lang="ru-RU"/>
        </a:p>
      </dgm:t>
    </dgm:pt>
    <dgm:pt modelId="{A53546F8-44D6-45B0-A027-B8A172063119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Гимнастика:</a:t>
          </a:r>
          <a:r>
            <a:rPr lang="ru-RU" sz="1400" dirty="0" smtClean="0"/>
            <a:t> М.Л. </a:t>
          </a:r>
          <a:r>
            <a:rPr lang="ru-RU" sz="1400" dirty="0" err="1" smtClean="0"/>
            <a:t>Укран</a:t>
          </a:r>
          <a:r>
            <a:rPr lang="ru-RU" sz="1400" dirty="0" smtClean="0"/>
            <a:t>, Ю.К. </a:t>
          </a:r>
          <a:r>
            <a:rPr lang="ru-RU" sz="1400" dirty="0" err="1" smtClean="0"/>
            <a:t>Гавердовский</a:t>
          </a:r>
          <a:r>
            <a:rPr lang="ru-RU" sz="1400" dirty="0" smtClean="0"/>
            <a:t> </a:t>
          </a:r>
          <a:endParaRPr lang="ru-RU" sz="1400" dirty="0"/>
        </a:p>
      </dgm:t>
    </dgm:pt>
    <dgm:pt modelId="{279727C2-8312-4BD5-84DC-D622144FDF67}" type="parTrans" cxnId="{D3A2F569-B926-42D5-BF77-D31CD71C51B6}">
      <dgm:prSet/>
      <dgm:spPr/>
      <dgm:t>
        <a:bodyPr/>
        <a:lstStyle/>
        <a:p>
          <a:endParaRPr lang="ru-RU"/>
        </a:p>
      </dgm:t>
    </dgm:pt>
    <dgm:pt modelId="{AAC8DB49-90B4-4E83-89CD-CF58F8EFDA9B}" type="sibTrans" cxnId="{D3A2F569-B926-42D5-BF77-D31CD71C51B6}">
      <dgm:prSet/>
      <dgm:spPr/>
      <dgm:t>
        <a:bodyPr/>
        <a:lstStyle/>
        <a:p>
          <a:endParaRPr lang="ru-RU"/>
        </a:p>
      </dgm:t>
    </dgm:pt>
    <dgm:pt modelId="{E9862D33-A136-4B4C-B6FC-3191A1803B65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Плавание</a:t>
          </a:r>
          <a:r>
            <a:rPr lang="ru-RU" sz="1400" dirty="0" smtClean="0"/>
            <a:t>: Н.Ж. Булгакова, С.М. Гордон </a:t>
          </a:r>
          <a:endParaRPr lang="ru-RU" sz="1400" dirty="0"/>
        </a:p>
      </dgm:t>
    </dgm:pt>
    <dgm:pt modelId="{B009D275-4523-41FD-A660-F0447D24A74E}" type="parTrans" cxnId="{41D2B751-848F-4BD0-940C-F6083B2A0155}">
      <dgm:prSet/>
      <dgm:spPr/>
      <dgm:t>
        <a:bodyPr/>
        <a:lstStyle/>
        <a:p>
          <a:endParaRPr lang="ru-RU"/>
        </a:p>
      </dgm:t>
    </dgm:pt>
    <dgm:pt modelId="{378BE65A-5FE1-439F-89F0-93B1BA515BC5}" type="sibTrans" cxnId="{41D2B751-848F-4BD0-940C-F6083B2A0155}">
      <dgm:prSet/>
      <dgm:spPr/>
      <dgm:t>
        <a:bodyPr/>
        <a:lstStyle/>
        <a:p>
          <a:endParaRPr lang="ru-RU"/>
        </a:p>
      </dgm:t>
    </dgm:pt>
    <dgm:pt modelId="{DD7F2A7B-78F7-4A5E-8A5C-71D2901BB4B4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Бокс:</a:t>
          </a:r>
          <a:r>
            <a:rPr lang="ru-RU" sz="1400" dirty="0" smtClean="0"/>
            <a:t> К.В. </a:t>
          </a:r>
          <a:r>
            <a:rPr lang="ru-RU" sz="1400" dirty="0" err="1" smtClean="0"/>
            <a:t>Градополов</a:t>
          </a:r>
          <a:r>
            <a:rPr lang="ru-RU" sz="1400" dirty="0" smtClean="0"/>
            <a:t>, Е.В. Калмыков </a:t>
          </a:r>
          <a:endParaRPr lang="ru-RU" sz="1400" dirty="0"/>
        </a:p>
      </dgm:t>
    </dgm:pt>
    <dgm:pt modelId="{DD65924D-F3A9-4842-A17A-1E174903C9A0}" type="parTrans" cxnId="{F10DC586-5D5E-4B87-9487-D3302BAB4396}">
      <dgm:prSet/>
      <dgm:spPr/>
      <dgm:t>
        <a:bodyPr/>
        <a:lstStyle/>
        <a:p>
          <a:endParaRPr lang="ru-RU"/>
        </a:p>
      </dgm:t>
    </dgm:pt>
    <dgm:pt modelId="{B3863934-4CDA-4FB9-B3A9-34CDEB9E7FB6}" type="sibTrans" cxnId="{F10DC586-5D5E-4B87-9487-D3302BAB4396}">
      <dgm:prSet/>
      <dgm:spPr/>
      <dgm:t>
        <a:bodyPr/>
        <a:lstStyle/>
        <a:p>
          <a:endParaRPr lang="ru-RU"/>
        </a:p>
      </dgm:t>
    </dgm:pt>
    <dgm:pt modelId="{B2A873D0-5F93-4E1F-91D7-26A71915AB6A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Борьба</a:t>
          </a:r>
          <a:r>
            <a:rPr lang="ru-RU" sz="1400" dirty="0" smtClean="0"/>
            <a:t>: Е.М. Чумаков, Г.С. Туманян, В.М. Игуменов </a:t>
          </a:r>
          <a:endParaRPr lang="ru-RU" sz="1400" dirty="0"/>
        </a:p>
      </dgm:t>
    </dgm:pt>
    <dgm:pt modelId="{E294A411-DD1C-423B-9623-A6C55E818199}" type="parTrans" cxnId="{544AE637-F63B-411A-8D96-50CD9F726BA8}">
      <dgm:prSet/>
      <dgm:spPr/>
      <dgm:t>
        <a:bodyPr/>
        <a:lstStyle/>
        <a:p>
          <a:endParaRPr lang="ru-RU"/>
        </a:p>
      </dgm:t>
    </dgm:pt>
    <dgm:pt modelId="{04AA76EA-2434-497C-A922-B89BC6B01431}" type="sibTrans" cxnId="{544AE637-F63B-411A-8D96-50CD9F726BA8}">
      <dgm:prSet/>
      <dgm:spPr/>
      <dgm:t>
        <a:bodyPr/>
        <a:lstStyle/>
        <a:p>
          <a:endParaRPr lang="ru-RU"/>
        </a:p>
      </dgm:t>
    </dgm:pt>
    <dgm:pt modelId="{2B3025CE-DD8C-4073-BBC2-6181BD5F5B5D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Лыжный спорт</a:t>
          </a:r>
          <a:r>
            <a:rPr lang="ru-RU" sz="1400" dirty="0" smtClean="0"/>
            <a:t>: М.А. </a:t>
          </a:r>
          <a:r>
            <a:rPr lang="ru-RU" sz="1400" dirty="0" err="1" smtClean="0"/>
            <a:t>Агроновский</a:t>
          </a:r>
          <a:r>
            <a:rPr lang="ru-RU" sz="1400" dirty="0" smtClean="0"/>
            <a:t>, Т.И. Раменская, В.Н. </a:t>
          </a:r>
          <a:r>
            <a:rPr lang="ru-RU" sz="1400" dirty="0" err="1" smtClean="0"/>
            <a:t>Манжосов</a:t>
          </a:r>
          <a:r>
            <a:rPr lang="ru-RU" sz="1400" dirty="0" smtClean="0"/>
            <a:t> </a:t>
          </a:r>
          <a:endParaRPr lang="ru-RU" sz="1400" dirty="0"/>
        </a:p>
      </dgm:t>
    </dgm:pt>
    <dgm:pt modelId="{8027DDF4-8324-44C8-A751-F40E97548090}" type="parTrans" cxnId="{A834118F-5596-4569-904A-EE653BE7E102}">
      <dgm:prSet/>
      <dgm:spPr/>
      <dgm:t>
        <a:bodyPr/>
        <a:lstStyle/>
        <a:p>
          <a:endParaRPr lang="ru-RU"/>
        </a:p>
      </dgm:t>
    </dgm:pt>
    <dgm:pt modelId="{DEB65BAF-88A5-47C0-8327-9946213F7EBC}" type="sibTrans" cxnId="{A834118F-5596-4569-904A-EE653BE7E102}">
      <dgm:prSet/>
      <dgm:spPr/>
      <dgm:t>
        <a:bodyPr/>
        <a:lstStyle/>
        <a:p>
          <a:endParaRPr lang="ru-RU"/>
        </a:p>
      </dgm:t>
    </dgm:pt>
    <dgm:pt modelId="{29703C10-8524-48C2-A3EA-C1099C2AFD0D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Тяжелая атлетика</a:t>
          </a:r>
          <a:r>
            <a:rPr lang="ru-RU" sz="1400" dirty="0" smtClean="0"/>
            <a:t>: А.С. Медведев, А.Н. Воробьев </a:t>
          </a:r>
          <a:endParaRPr lang="ru-RU" sz="1400" dirty="0"/>
        </a:p>
      </dgm:t>
    </dgm:pt>
    <dgm:pt modelId="{6061B09D-D2E8-41A8-9CEB-F353AE8B4913}" type="parTrans" cxnId="{A99C8A92-42CB-4A1B-9D98-E63677FCA3A2}">
      <dgm:prSet/>
      <dgm:spPr/>
      <dgm:t>
        <a:bodyPr/>
        <a:lstStyle/>
        <a:p>
          <a:endParaRPr lang="ru-RU"/>
        </a:p>
      </dgm:t>
    </dgm:pt>
    <dgm:pt modelId="{421FA0CC-06F3-44F3-94EF-77CC5855685D}" type="sibTrans" cxnId="{A99C8A92-42CB-4A1B-9D98-E63677FCA3A2}">
      <dgm:prSet/>
      <dgm:spPr/>
      <dgm:t>
        <a:bodyPr/>
        <a:lstStyle/>
        <a:p>
          <a:endParaRPr lang="ru-RU"/>
        </a:p>
      </dgm:t>
    </dgm:pt>
    <dgm:pt modelId="{0ED416B1-6A3B-4E15-9C54-2AA89B65EBC8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Спортивные игры: </a:t>
          </a:r>
          <a:r>
            <a:rPr lang="ru-RU" sz="1400" dirty="0" smtClean="0"/>
            <a:t>М.С. Козлов, О.П. </a:t>
          </a:r>
          <a:r>
            <a:rPr lang="ru-RU" sz="1400" dirty="0" err="1" smtClean="0"/>
            <a:t>Топышев</a:t>
          </a:r>
          <a:r>
            <a:rPr lang="ru-RU" sz="1400" dirty="0" smtClean="0"/>
            <a:t>, Ю.М. Портнов </a:t>
          </a:r>
          <a:endParaRPr lang="ru-RU" sz="1400" dirty="0"/>
        </a:p>
      </dgm:t>
    </dgm:pt>
    <dgm:pt modelId="{BE968EA1-51B1-4154-88DB-DE64695BFDCE}" type="parTrans" cxnId="{68088871-6619-4C48-A71F-E46BCDDC57A3}">
      <dgm:prSet/>
      <dgm:spPr/>
      <dgm:t>
        <a:bodyPr/>
        <a:lstStyle/>
        <a:p>
          <a:endParaRPr lang="ru-RU"/>
        </a:p>
      </dgm:t>
    </dgm:pt>
    <dgm:pt modelId="{C0997019-C72E-43C3-91A4-ECDE0CE01E37}" type="sibTrans" cxnId="{68088871-6619-4C48-A71F-E46BCDDC57A3}">
      <dgm:prSet/>
      <dgm:spPr/>
      <dgm:t>
        <a:bodyPr/>
        <a:lstStyle/>
        <a:p>
          <a:endParaRPr lang="ru-RU"/>
        </a:p>
      </dgm:t>
    </dgm:pt>
    <dgm:pt modelId="{C305475C-20C8-4F4E-A7C0-12EA16611E46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Современное пятиборье, фехтование и стрельба</a:t>
          </a:r>
          <a:r>
            <a:rPr lang="ru-RU" sz="1400" dirty="0" smtClean="0"/>
            <a:t>: Д.А. Тышлер, А.Я. </a:t>
          </a:r>
          <a:r>
            <a:rPr lang="ru-RU" sz="1400" dirty="0" err="1" smtClean="0"/>
            <a:t>Корх</a:t>
          </a:r>
          <a:endParaRPr lang="ru-RU" sz="1400" dirty="0"/>
        </a:p>
      </dgm:t>
    </dgm:pt>
    <dgm:pt modelId="{7478099D-64D6-4523-AB59-A8B011C43BB3}" type="parTrans" cxnId="{034B2C77-88E9-4CBE-AF75-876DC7D2A202}">
      <dgm:prSet/>
      <dgm:spPr/>
      <dgm:t>
        <a:bodyPr/>
        <a:lstStyle/>
        <a:p>
          <a:endParaRPr lang="ru-RU"/>
        </a:p>
      </dgm:t>
    </dgm:pt>
    <dgm:pt modelId="{96BDD1D3-1D6A-4BE9-92C1-F489DFB96D1F}" type="sibTrans" cxnId="{034B2C77-88E9-4CBE-AF75-876DC7D2A202}">
      <dgm:prSet/>
      <dgm:spPr/>
      <dgm:t>
        <a:bodyPr/>
        <a:lstStyle/>
        <a:p>
          <a:endParaRPr lang="ru-RU"/>
        </a:p>
      </dgm:t>
    </dgm:pt>
    <dgm:pt modelId="{262451C1-B698-4335-8123-4032F41A6F31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И МНОГИЕ, МНОГИЕ ДРУГИЕ ВИДЫ СПОРТА И ВЕДУЩИЕ УЧЁНЫЕ… </a:t>
          </a:r>
          <a:endParaRPr lang="ru-RU" sz="1400" b="1" dirty="0"/>
        </a:p>
      </dgm:t>
    </dgm:pt>
    <dgm:pt modelId="{9AA37C51-0E72-4ADB-A35F-0F9ACC30BD50}" type="parTrans" cxnId="{9386C536-2A3A-4F2F-8357-74DF83F855F8}">
      <dgm:prSet/>
      <dgm:spPr/>
      <dgm:t>
        <a:bodyPr/>
        <a:lstStyle/>
        <a:p>
          <a:endParaRPr lang="ru-RU"/>
        </a:p>
      </dgm:t>
    </dgm:pt>
    <dgm:pt modelId="{4E335665-B9B2-4F77-A400-73BC73A8C32C}" type="sibTrans" cxnId="{9386C536-2A3A-4F2F-8357-74DF83F855F8}">
      <dgm:prSet/>
      <dgm:spPr/>
      <dgm:t>
        <a:bodyPr/>
        <a:lstStyle/>
        <a:p>
          <a:endParaRPr lang="ru-RU"/>
        </a:p>
      </dgm:t>
    </dgm:pt>
    <dgm:pt modelId="{A9E6AC06-327E-4624-9479-F6D5142F01E0}">
      <dgm:prSet phldrT="[Текст]" custT="1"/>
      <dgm:spPr/>
      <dgm:t>
        <a:bodyPr/>
        <a:lstStyle/>
        <a:p>
          <a:pPr algn="just"/>
          <a:r>
            <a:rPr lang="ru-RU" sz="1400" b="1" dirty="0" smtClean="0"/>
            <a:t>Гребной спорт: </a:t>
          </a:r>
          <a:r>
            <a:rPr lang="ru-RU" sz="1400" dirty="0" smtClean="0"/>
            <a:t>А.Ф. Комаров, А.Н. Беркутов </a:t>
          </a:r>
          <a:endParaRPr lang="ru-RU" sz="1400" dirty="0"/>
        </a:p>
      </dgm:t>
    </dgm:pt>
    <dgm:pt modelId="{BAFC9FAD-5794-44AB-819C-EB3BAFF1D054}" type="parTrans" cxnId="{DE216808-8693-4BA2-A2D9-0DBBCC3A4851}">
      <dgm:prSet/>
      <dgm:spPr/>
      <dgm:t>
        <a:bodyPr/>
        <a:lstStyle/>
        <a:p>
          <a:endParaRPr lang="ru-RU"/>
        </a:p>
      </dgm:t>
    </dgm:pt>
    <dgm:pt modelId="{26B83B8E-51BB-4EFE-9FDB-52C3D06FC321}" type="sibTrans" cxnId="{DE216808-8693-4BA2-A2D9-0DBBCC3A4851}">
      <dgm:prSet/>
      <dgm:spPr/>
      <dgm:t>
        <a:bodyPr/>
        <a:lstStyle/>
        <a:p>
          <a:endParaRPr lang="ru-RU"/>
        </a:p>
      </dgm:t>
    </dgm:pt>
    <dgm:pt modelId="{E6698A45-85DF-4B78-AC3F-EDFEC14BDBBC}" type="pres">
      <dgm:prSet presAssocID="{1B4EF078-26F0-461B-841B-EA29DF7533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440C1D-3443-4ED3-AC7E-2B1089F83ED1}" type="pres">
      <dgm:prSet presAssocID="{A848B375-204D-419F-8D9C-10E1E14E4971}" presName="linNode" presStyleCnt="0"/>
      <dgm:spPr/>
    </dgm:pt>
    <dgm:pt modelId="{3FC4C45E-AD1B-44EE-9E5B-D2AD063E2991}" type="pres">
      <dgm:prSet presAssocID="{A848B375-204D-419F-8D9C-10E1E14E4971}" presName="parentText" presStyleLbl="node1" presStyleIdx="0" presStyleCnt="2" custScaleY="279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F4867-6836-4E09-ACF6-86D55BE38ABF}" type="pres">
      <dgm:prSet presAssocID="{A848B375-204D-419F-8D9C-10E1E14E4971}" presName="descendantText" presStyleLbl="alignAccFollowNode1" presStyleIdx="0" presStyleCnt="2" custScaleY="27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2044C-B412-49C0-8880-B22C7EAE2E45}" type="pres">
      <dgm:prSet presAssocID="{FF8516F8-C36E-455F-88E5-63C6D3B5C788}" presName="sp" presStyleCnt="0"/>
      <dgm:spPr/>
    </dgm:pt>
    <dgm:pt modelId="{2BB12605-6277-475F-A7E2-EDF605B0ED56}" type="pres">
      <dgm:prSet presAssocID="{DD0C99BA-352D-4B5A-BCAC-48232A67F2DE}" presName="linNode" presStyleCnt="0"/>
      <dgm:spPr/>
    </dgm:pt>
    <dgm:pt modelId="{DB9DA674-4B6D-48A1-9E9D-A1E3573344F1}" type="pres">
      <dgm:prSet presAssocID="{DD0C99BA-352D-4B5A-BCAC-48232A67F2DE}" presName="parentText" presStyleLbl="node1" presStyleIdx="1" presStyleCnt="2" custScaleY="1346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8C991-2D06-4358-8413-33B0A8B7CBE8}" type="pres">
      <dgm:prSet presAssocID="{DD0C99BA-352D-4B5A-BCAC-48232A67F2DE}" presName="descendantText" presStyleLbl="alignAccFollowNode1" presStyleIdx="1" presStyleCnt="2" custScaleY="13440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9C8A92-42CB-4A1B-9D98-E63677FCA3A2}" srcId="{DD0C99BA-352D-4B5A-BCAC-48232A67F2DE}" destId="{29703C10-8524-48C2-A3EA-C1099C2AFD0D}" srcOrd="6" destOrd="0" parTransId="{6061B09D-D2E8-41A8-9CEB-F353AE8B4913}" sibTransId="{421FA0CC-06F3-44F3-94EF-77CC5855685D}"/>
    <dgm:cxn modelId="{3BAB1937-850C-43E8-B613-E4279CDCD856}" type="presOf" srcId="{0ED416B1-6A3B-4E15-9C54-2AA89B65EBC8}" destId="{CF38C991-2D06-4358-8413-33B0A8B7CBE8}" srcOrd="0" destOrd="7" presId="urn:microsoft.com/office/officeart/2005/8/layout/vList5"/>
    <dgm:cxn modelId="{392E1797-EB63-403A-BE5E-1038FC04A304}" srcId="{1B4EF078-26F0-461B-841B-EA29DF7533CC}" destId="{A848B375-204D-419F-8D9C-10E1E14E4971}" srcOrd="0" destOrd="0" parTransId="{CAC206E3-24A8-4F6D-8322-990BFA5504B8}" sibTransId="{FF8516F8-C36E-455F-88E5-63C6D3B5C788}"/>
    <dgm:cxn modelId="{DE216808-8693-4BA2-A2D9-0DBBCC3A4851}" srcId="{DD0C99BA-352D-4B5A-BCAC-48232A67F2DE}" destId="{A9E6AC06-327E-4624-9479-F6D5142F01E0}" srcOrd="9" destOrd="0" parTransId="{BAFC9FAD-5794-44AB-819C-EB3BAFF1D054}" sibTransId="{26B83B8E-51BB-4EFE-9FDB-52C3D06FC321}"/>
    <dgm:cxn modelId="{A834118F-5596-4569-904A-EE653BE7E102}" srcId="{DD0C99BA-352D-4B5A-BCAC-48232A67F2DE}" destId="{2B3025CE-DD8C-4073-BBC2-6181BD5F5B5D}" srcOrd="5" destOrd="0" parTransId="{8027DDF4-8324-44C8-A751-F40E97548090}" sibTransId="{DEB65BAF-88A5-47C0-8327-9946213F7EBC}"/>
    <dgm:cxn modelId="{034B2C77-88E9-4CBE-AF75-876DC7D2A202}" srcId="{DD0C99BA-352D-4B5A-BCAC-48232A67F2DE}" destId="{C305475C-20C8-4F4E-A7C0-12EA16611E46}" srcOrd="8" destOrd="0" parTransId="{7478099D-64D6-4523-AB59-A8B011C43BB3}" sibTransId="{96BDD1D3-1D6A-4BE9-92C1-F489DFB96D1F}"/>
    <dgm:cxn modelId="{9386C536-2A3A-4F2F-8357-74DF83F855F8}" srcId="{DD0C99BA-352D-4B5A-BCAC-48232A67F2DE}" destId="{262451C1-B698-4335-8123-4032F41A6F31}" srcOrd="10" destOrd="0" parTransId="{9AA37C51-0E72-4ADB-A35F-0F9ACC30BD50}" sibTransId="{4E335665-B9B2-4F77-A400-73BC73A8C32C}"/>
    <dgm:cxn modelId="{7B85837A-98A9-4E43-BB67-E1C2E0538152}" type="presOf" srcId="{29703C10-8524-48C2-A3EA-C1099C2AFD0D}" destId="{CF38C991-2D06-4358-8413-33B0A8B7CBE8}" srcOrd="0" destOrd="6" presId="urn:microsoft.com/office/officeart/2005/8/layout/vList5"/>
    <dgm:cxn modelId="{FC558846-B399-4D3F-8900-F06513322D16}" type="presOf" srcId="{A848B375-204D-419F-8D9C-10E1E14E4971}" destId="{3FC4C45E-AD1B-44EE-9E5B-D2AD063E2991}" srcOrd="0" destOrd="0" presId="urn:microsoft.com/office/officeart/2005/8/layout/vList5"/>
    <dgm:cxn modelId="{78324A94-D963-4168-855F-F0885FAC8196}" type="presOf" srcId="{DD0C99BA-352D-4B5A-BCAC-48232A67F2DE}" destId="{DB9DA674-4B6D-48A1-9E9D-A1E3573344F1}" srcOrd="0" destOrd="0" presId="urn:microsoft.com/office/officeart/2005/8/layout/vList5"/>
    <dgm:cxn modelId="{F10DC586-5D5E-4B87-9487-D3302BAB4396}" srcId="{DD0C99BA-352D-4B5A-BCAC-48232A67F2DE}" destId="{DD7F2A7B-78F7-4A5E-8A5C-71D2901BB4B4}" srcOrd="3" destOrd="0" parTransId="{DD65924D-F3A9-4842-A17A-1E174903C9A0}" sibTransId="{B3863934-4CDA-4FB9-B3A9-34CDEB9E7FB6}"/>
    <dgm:cxn modelId="{8F819047-500C-4183-8D68-328519589D1B}" srcId="{1B4EF078-26F0-461B-841B-EA29DF7533CC}" destId="{DD0C99BA-352D-4B5A-BCAC-48232A67F2DE}" srcOrd="1" destOrd="0" parTransId="{C40D6F7F-F288-4AAD-B512-88D83143EB99}" sibTransId="{15B186DE-011A-4F20-B62A-9473144ED434}"/>
    <dgm:cxn modelId="{FECCC070-5847-43F2-99CB-E5D15AC45D37}" type="presOf" srcId="{E910B46D-2806-458A-B905-3DB04E1DFF69}" destId="{CF38C991-2D06-4358-8413-33B0A8B7CBE8}" srcOrd="0" destOrd="0" presId="urn:microsoft.com/office/officeart/2005/8/layout/vList5"/>
    <dgm:cxn modelId="{93DDF8A2-1E43-4F01-A9AF-5C57CEB8974D}" type="presOf" srcId="{2B3025CE-DD8C-4073-BBC2-6181BD5F5B5D}" destId="{CF38C991-2D06-4358-8413-33B0A8B7CBE8}" srcOrd="0" destOrd="5" presId="urn:microsoft.com/office/officeart/2005/8/layout/vList5"/>
    <dgm:cxn modelId="{3475B5CB-4800-4964-A195-027EF72051E4}" type="presOf" srcId="{1B4EF078-26F0-461B-841B-EA29DF7533CC}" destId="{E6698A45-85DF-4B78-AC3F-EDFEC14BDBBC}" srcOrd="0" destOrd="0" presId="urn:microsoft.com/office/officeart/2005/8/layout/vList5"/>
    <dgm:cxn modelId="{6DD15B9B-70FB-4BFB-B3AC-B3F42B267DA0}" type="presOf" srcId="{E9862D33-A136-4B4C-B6FC-3191A1803B65}" destId="{CF38C991-2D06-4358-8413-33B0A8B7CBE8}" srcOrd="0" destOrd="2" presId="urn:microsoft.com/office/officeart/2005/8/layout/vList5"/>
    <dgm:cxn modelId="{D4A3E4C2-2EDA-4C5D-B44E-D208834C4471}" srcId="{A848B375-204D-419F-8D9C-10E1E14E4971}" destId="{BE7FF600-E9C9-4081-8225-6C2591C11331}" srcOrd="0" destOrd="0" parTransId="{58054620-5C84-4A7A-97DA-3C573F89A155}" sibTransId="{EB0E51FE-D510-489D-A9D2-841E8E576390}"/>
    <dgm:cxn modelId="{68088871-6619-4C48-A71F-E46BCDDC57A3}" srcId="{DD0C99BA-352D-4B5A-BCAC-48232A67F2DE}" destId="{0ED416B1-6A3B-4E15-9C54-2AA89B65EBC8}" srcOrd="7" destOrd="0" parTransId="{BE968EA1-51B1-4154-88DB-DE64695BFDCE}" sibTransId="{C0997019-C72E-43C3-91A4-ECDE0CE01E37}"/>
    <dgm:cxn modelId="{D9B942AA-128D-4232-93CC-7C3032A655A0}" type="presOf" srcId="{262451C1-B698-4335-8123-4032F41A6F31}" destId="{CF38C991-2D06-4358-8413-33B0A8B7CBE8}" srcOrd="0" destOrd="10" presId="urn:microsoft.com/office/officeart/2005/8/layout/vList5"/>
    <dgm:cxn modelId="{3CB13451-8BE1-46D6-B4F9-D0C305EA3B05}" type="presOf" srcId="{A9E6AC06-327E-4624-9479-F6D5142F01E0}" destId="{CF38C991-2D06-4358-8413-33B0A8B7CBE8}" srcOrd="0" destOrd="9" presId="urn:microsoft.com/office/officeart/2005/8/layout/vList5"/>
    <dgm:cxn modelId="{675B441C-FB4A-4E6C-96E0-49A622731E3C}" type="presOf" srcId="{DD7F2A7B-78F7-4A5E-8A5C-71D2901BB4B4}" destId="{CF38C991-2D06-4358-8413-33B0A8B7CBE8}" srcOrd="0" destOrd="3" presId="urn:microsoft.com/office/officeart/2005/8/layout/vList5"/>
    <dgm:cxn modelId="{63633CFA-4654-45A1-A31A-A58F8E922737}" type="presOf" srcId="{B2A873D0-5F93-4E1F-91D7-26A71915AB6A}" destId="{CF38C991-2D06-4358-8413-33B0A8B7CBE8}" srcOrd="0" destOrd="4" presId="urn:microsoft.com/office/officeart/2005/8/layout/vList5"/>
    <dgm:cxn modelId="{41D2B751-848F-4BD0-940C-F6083B2A0155}" srcId="{DD0C99BA-352D-4B5A-BCAC-48232A67F2DE}" destId="{E9862D33-A136-4B4C-B6FC-3191A1803B65}" srcOrd="2" destOrd="0" parTransId="{B009D275-4523-41FD-A660-F0447D24A74E}" sibTransId="{378BE65A-5FE1-439F-89F0-93B1BA515BC5}"/>
    <dgm:cxn modelId="{9E9715B3-A259-4A4E-B33E-51F726C1AB6E}" type="presOf" srcId="{A53546F8-44D6-45B0-A027-B8A172063119}" destId="{CF38C991-2D06-4358-8413-33B0A8B7CBE8}" srcOrd="0" destOrd="1" presId="urn:microsoft.com/office/officeart/2005/8/layout/vList5"/>
    <dgm:cxn modelId="{7AF69417-5CA6-4E21-823D-902586E63F5C}" srcId="{DD0C99BA-352D-4B5A-BCAC-48232A67F2DE}" destId="{E910B46D-2806-458A-B905-3DB04E1DFF69}" srcOrd="0" destOrd="0" parTransId="{5337E9FB-E3C3-480A-B9C7-1A5F1D5E3CCB}" sibTransId="{3033FFEA-AD37-4896-98DF-A6121BEEF995}"/>
    <dgm:cxn modelId="{544AE637-F63B-411A-8D96-50CD9F726BA8}" srcId="{DD0C99BA-352D-4B5A-BCAC-48232A67F2DE}" destId="{B2A873D0-5F93-4E1F-91D7-26A71915AB6A}" srcOrd="4" destOrd="0" parTransId="{E294A411-DD1C-423B-9623-A6C55E818199}" sibTransId="{04AA76EA-2434-497C-A922-B89BC6B01431}"/>
    <dgm:cxn modelId="{D3A2F569-B926-42D5-BF77-D31CD71C51B6}" srcId="{DD0C99BA-352D-4B5A-BCAC-48232A67F2DE}" destId="{A53546F8-44D6-45B0-A027-B8A172063119}" srcOrd="1" destOrd="0" parTransId="{279727C2-8312-4BD5-84DC-D622144FDF67}" sibTransId="{AAC8DB49-90B4-4E83-89CD-CF58F8EFDA9B}"/>
    <dgm:cxn modelId="{3E28C8AC-276D-4324-A2FE-61B8D2B76372}" type="presOf" srcId="{BE7FF600-E9C9-4081-8225-6C2591C11331}" destId="{191F4867-6836-4E09-ACF6-86D55BE38ABF}" srcOrd="0" destOrd="0" presId="urn:microsoft.com/office/officeart/2005/8/layout/vList5"/>
    <dgm:cxn modelId="{0E644569-F8DC-411C-BF5D-08710C350B58}" type="presOf" srcId="{C305475C-20C8-4F4E-A7C0-12EA16611E46}" destId="{CF38C991-2D06-4358-8413-33B0A8B7CBE8}" srcOrd="0" destOrd="8" presId="urn:microsoft.com/office/officeart/2005/8/layout/vList5"/>
    <dgm:cxn modelId="{756E429A-01DE-4A4B-91F0-9D7389CC2CE5}" type="presParOf" srcId="{E6698A45-85DF-4B78-AC3F-EDFEC14BDBBC}" destId="{DB440C1D-3443-4ED3-AC7E-2B1089F83ED1}" srcOrd="0" destOrd="0" presId="urn:microsoft.com/office/officeart/2005/8/layout/vList5"/>
    <dgm:cxn modelId="{5AB5AF5E-C23A-4747-B0A3-6C8DDEC7218D}" type="presParOf" srcId="{DB440C1D-3443-4ED3-AC7E-2B1089F83ED1}" destId="{3FC4C45E-AD1B-44EE-9E5B-D2AD063E2991}" srcOrd="0" destOrd="0" presId="urn:microsoft.com/office/officeart/2005/8/layout/vList5"/>
    <dgm:cxn modelId="{B2FF11A8-D46F-4381-942A-3F2744B4D9BD}" type="presParOf" srcId="{DB440C1D-3443-4ED3-AC7E-2B1089F83ED1}" destId="{191F4867-6836-4E09-ACF6-86D55BE38ABF}" srcOrd="1" destOrd="0" presId="urn:microsoft.com/office/officeart/2005/8/layout/vList5"/>
    <dgm:cxn modelId="{4AE8E3BD-5CB2-4C2D-AFF4-8C03C887DCFE}" type="presParOf" srcId="{E6698A45-85DF-4B78-AC3F-EDFEC14BDBBC}" destId="{1EB2044C-B412-49C0-8880-B22C7EAE2E45}" srcOrd="1" destOrd="0" presId="urn:microsoft.com/office/officeart/2005/8/layout/vList5"/>
    <dgm:cxn modelId="{123A84A2-A204-4DA8-A7E5-FEA55240D9DE}" type="presParOf" srcId="{E6698A45-85DF-4B78-AC3F-EDFEC14BDBBC}" destId="{2BB12605-6277-475F-A7E2-EDF605B0ED56}" srcOrd="2" destOrd="0" presId="urn:microsoft.com/office/officeart/2005/8/layout/vList5"/>
    <dgm:cxn modelId="{D1BF9E56-75FF-41C0-981A-89116FFA2A5E}" type="presParOf" srcId="{2BB12605-6277-475F-A7E2-EDF605B0ED56}" destId="{DB9DA674-4B6D-48A1-9E9D-A1E3573344F1}" srcOrd="0" destOrd="0" presId="urn:microsoft.com/office/officeart/2005/8/layout/vList5"/>
    <dgm:cxn modelId="{211DFF42-B4D6-4DC9-8E94-7C184D62C9CC}" type="presParOf" srcId="{2BB12605-6277-475F-A7E2-EDF605B0ED56}" destId="{CF38C991-2D06-4358-8413-33B0A8B7CBE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14E160-2F9D-4683-9310-53F2A894B61C}" type="doc">
      <dgm:prSet loTypeId="urn:microsoft.com/office/officeart/2005/8/layout/hierarchy2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7FACAFF-0F74-48C1-A229-82B30BBC795F}">
      <dgm:prSet phldrT="[Текст]" custT="1"/>
      <dgm:spPr/>
      <dgm:t>
        <a:bodyPr/>
        <a:lstStyle/>
        <a:p>
          <a:r>
            <a:rPr lang="ru-RU" sz="3200" b="1" dirty="0" smtClean="0">
              <a:solidFill>
                <a:schemeClr val="bg1"/>
              </a:solidFill>
            </a:rPr>
            <a:t>Теория и методика избранного вида спорта (ИВС)</a:t>
          </a:r>
        </a:p>
        <a:p>
          <a:r>
            <a:rPr lang="ru-RU" sz="3200" b="1" dirty="0" smtClean="0">
              <a:solidFill>
                <a:schemeClr val="bg1"/>
              </a:solidFill>
            </a:rPr>
            <a:t>21 кафедра</a:t>
          </a:r>
        </a:p>
        <a:p>
          <a:r>
            <a:rPr lang="ru-RU" sz="3200" b="1" dirty="0" smtClean="0">
              <a:solidFill>
                <a:schemeClr val="bg1"/>
              </a:solidFill>
            </a:rPr>
            <a:t>60 ИВС</a:t>
          </a:r>
        </a:p>
        <a:p>
          <a:endParaRPr lang="ru-RU" sz="1800" dirty="0"/>
        </a:p>
      </dgm:t>
    </dgm:pt>
    <dgm:pt modelId="{0E0F8528-8A34-4053-8253-2FC331B1660D}" type="parTrans" cxnId="{BF320150-FD76-4354-BED4-CD2A6102C7B1}">
      <dgm:prSet/>
      <dgm:spPr/>
      <dgm:t>
        <a:bodyPr/>
        <a:lstStyle/>
        <a:p>
          <a:endParaRPr lang="ru-RU"/>
        </a:p>
      </dgm:t>
    </dgm:pt>
    <dgm:pt modelId="{7DE7C677-3D3D-4586-A356-1589101AA460}" type="sibTrans" cxnId="{BF320150-FD76-4354-BED4-CD2A6102C7B1}">
      <dgm:prSet/>
      <dgm:spPr/>
      <dgm:t>
        <a:bodyPr/>
        <a:lstStyle/>
        <a:p>
          <a:endParaRPr lang="ru-RU"/>
        </a:p>
      </dgm:t>
    </dgm:pt>
    <dgm:pt modelId="{73590FE2-A3FF-4204-A813-8D1D7DD0FB00}">
      <dgm:prSet phldrT="[Текст]" custT="1"/>
      <dgm:spPr/>
      <dgm:t>
        <a:bodyPr/>
        <a:lstStyle/>
        <a:p>
          <a:r>
            <a:rPr lang="ru-RU" sz="2800" b="1" dirty="0" smtClean="0"/>
            <a:t>Олимпийские виды спорта – 49</a:t>
          </a:r>
        </a:p>
      </dgm:t>
    </dgm:pt>
    <dgm:pt modelId="{4BC782E5-4F37-43C1-92DB-9AE8CF83C254}" type="parTrans" cxnId="{A222F4E2-3E8A-48D1-B2A0-BEFD737135B2}">
      <dgm:prSet/>
      <dgm:spPr/>
      <dgm:t>
        <a:bodyPr/>
        <a:lstStyle/>
        <a:p>
          <a:endParaRPr lang="ru-RU"/>
        </a:p>
      </dgm:t>
    </dgm:pt>
    <dgm:pt modelId="{A460EBB0-0A0B-4626-864B-532F7CAC74B1}" type="sibTrans" cxnId="{A222F4E2-3E8A-48D1-B2A0-BEFD737135B2}">
      <dgm:prSet/>
      <dgm:spPr/>
      <dgm:t>
        <a:bodyPr/>
        <a:lstStyle/>
        <a:p>
          <a:endParaRPr lang="ru-RU"/>
        </a:p>
      </dgm:t>
    </dgm:pt>
    <dgm:pt modelId="{D4727BB3-1B76-465E-8063-E4C9872BC41C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400" b="1" dirty="0" smtClean="0"/>
            <a:t>ЗОИ – 13 видов спорта</a:t>
          </a:r>
        </a:p>
        <a:p>
          <a:pPr>
            <a:spcAft>
              <a:spcPts val="0"/>
            </a:spcAft>
          </a:pPr>
          <a:r>
            <a:rPr lang="ru-RU" sz="2400" b="1" i="0" dirty="0" smtClean="0">
              <a:solidFill>
                <a:srgbClr val="C00000"/>
              </a:solidFill>
            </a:rPr>
            <a:t>Олимпиада-2018 в </a:t>
          </a:r>
          <a:r>
            <a:rPr lang="ru-RU" sz="2400" b="1" i="0" dirty="0" err="1" smtClean="0">
              <a:solidFill>
                <a:srgbClr val="C00000"/>
              </a:solidFill>
            </a:rPr>
            <a:t>Пхёнчхане</a:t>
          </a:r>
          <a:r>
            <a:rPr lang="ru-RU" sz="2400" b="1" i="0" dirty="0" smtClean="0">
              <a:solidFill>
                <a:srgbClr val="C00000"/>
              </a:solidFill>
            </a:rPr>
            <a:t> – 19 представителей РГУФКСМиТ</a:t>
          </a:r>
          <a:endParaRPr lang="ru-RU" sz="2400" dirty="0" smtClean="0">
            <a:solidFill>
              <a:srgbClr val="C00000"/>
            </a:solidFill>
          </a:endParaRPr>
        </a:p>
        <a:p>
          <a:pPr>
            <a:spcAft>
              <a:spcPct val="35000"/>
            </a:spcAft>
          </a:pPr>
          <a:endParaRPr lang="ru-RU" sz="2000" dirty="0"/>
        </a:p>
      </dgm:t>
    </dgm:pt>
    <dgm:pt modelId="{F9AC8791-29ED-468F-AC81-83A18C5F06D4}" type="parTrans" cxnId="{78B4FCA8-D656-4309-BB39-7B384D035FA8}">
      <dgm:prSet/>
      <dgm:spPr/>
      <dgm:t>
        <a:bodyPr/>
        <a:lstStyle/>
        <a:p>
          <a:endParaRPr lang="ru-RU"/>
        </a:p>
      </dgm:t>
    </dgm:pt>
    <dgm:pt modelId="{0C805533-38E6-427C-BF5C-C8C40B53DC53}" type="sibTrans" cxnId="{78B4FCA8-D656-4309-BB39-7B384D035FA8}">
      <dgm:prSet/>
      <dgm:spPr/>
      <dgm:t>
        <a:bodyPr/>
        <a:lstStyle/>
        <a:p>
          <a:endParaRPr lang="ru-RU"/>
        </a:p>
      </dgm:t>
    </dgm:pt>
    <dgm:pt modelId="{25C033CA-939A-48FC-A4D0-F98C4634CC3F}">
      <dgm:prSet phldrT="[Текст]" custT="1"/>
      <dgm:spPr/>
      <dgm:t>
        <a:bodyPr/>
        <a:lstStyle/>
        <a:p>
          <a:r>
            <a:rPr lang="ru-RU" sz="2800" b="1" dirty="0" smtClean="0"/>
            <a:t>ЛОИ – 37 видов спорта</a:t>
          </a:r>
          <a:endParaRPr lang="ru-RU" sz="2800" b="1" dirty="0"/>
        </a:p>
      </dgm:t>
    </dgm:pt>
    <dgm:pt modelId="{3AD81DE6-2335-45A6-B5C0-8929306B51B8}" type="parTrans" cxnId="{867441CA-2AE5-4C49-BD1F-783122D1436A}">
      <dgm:prSet/>
      <dgm:spPr/>
      <dgm:t>
        <a:bodyPr/>
        <a:lstStyle/>
        <a:p>
          <a:endParaRPr lang="ru-RU"/>
        </a:p>
      </dgm:t>
    </dgm:pt>
    <dgm:pt modelId="{6F2109B1-11C8-4469-8AB4-A76F81C38426}" type="sibTrans" cxnId="{867441CA-2AE5-4C49-BD1F-783122D1436A}">
      <dgm:prSet/>
      <dgm:spPr/>
      <dgm:t>
        <a:bodyPr/>
        <a:lstStyle/>
        <a:p>
          <a:endParaRPr lang="ru-RU"/>
        </a:p>
      </dgm:t>
    </dgm:pt>
    <dgm:pt modelId="{A6C6A914-F677-46BC-BB9A-CD6576A6E6A0}">
      <dgm:prSet phldrT="[Текст]" custT="1"/>
      <dgm:spPr/>
      <dgm:t>
        <a:bodyPr/>
        <a:lstStyle/>
        <a:p>
          <a:r>
            <a:rPr lang="ru-RU" sz="2400" b="1" dirty="0" smtClean="0"/>
            <a:t>Неолимпийские виды спорта – 11</a:t>
          </a:r>
          <a:endParaRPr lang="ru-RU" sz="2400" b="1" dirty="0"/>
        </a:p>
      </dgm:t>
    </dgm:pt>
    <dgm:pt modelId="{B2221786-EAB7-420F-A20F-3D4E917839CC}" type="parTrans" cxnId="{EF78DA26-F08E-45D7-9227-45A41B066277}">
      <dgm:prSet/>
      <dgm:spPr/>
      <dgm:t>
        <a:bodyPr/>
        <a:lstStyle/>
        <a:p>
          <a:endParaRPr lang="ru-RU"/>
        </a:p>
      </dgm:t>
    </dgm:pt>
    <dgm:pt modelId="{1A47C7E6-0155-4993-A5D9-486B13B2CC2F}" type="sibTrans" cxnId="{EF78DA26-F08E-45D7-9227-45A41B066277}">
      <dgm:prSet/>
      <dgm:spPr/>
      <dgm:t>
        <a:bodyPr/>
        <a:lstStyle/>
        <a:p>
          <a:endParaRPr lang="ru-RU"/>
        </a:p>
      </dgm:t>
    </dgm:pt>
    <dgm:pt modelId="{57F12CFB-941F-4015-8237-D1A2586E539D}" type="pres">
      <dgm:prSet presAssocID="{9414E160-2F9D-4683-9310-53F2A894B61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601E95-5711-43D8-BA70-EEA10D06F36E}" type="pres">
      <dgm:prSet presAssocID="{77FACAFF-0F74-48C1-A229-82B30BBC795F}" presName="root1" presStyleCnt="0"/>
      <dgm:spPr/>
    </dgm:pt>
    <dgm:pt modelId="{5D336BF0-8056-4144-A103-F8ECDAF08461}" type="pres">
      <dgm:prSet presAssocID="{77FACAFF-0F74-48C1-A229-82B30BBC795F}" presName="LevelOneTextNode" presStyleLbl="node0" presStyleIdx="0" presStyleCnt="1" custScaleY="369986" custLinFactNeighborX="-69" custLinFactNeighborY="152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6E95F9-A73E-4370-9315-0A9A1705C72F}" type="pres">
      <dgm:prSet presAssocID="{77FACAFF-0F74-48C1-A229-82B30BBC795F}" presName="level2hierChild" presStyleCnt="0"/>
      <dgm:spPr/>
    </dgm:pt>
    <dgm:pt modelId="{03D8CD48-075C-4539-B8C7-98C230268F39}" type="pres">
      <dgm:prSet presAssocID="{4BC782E5-4F37-43C1-92DB-9AE8CF83C254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457F5FBB-6480-4AE7-987B-176DE228BFA5}" type="pres">
      <dgm:prSet presAssocID="{4BC782E5-4F37-43C1-92DB-9AE8CF83C254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3C8237B-49E3-441D-909A-93B828D56E7E}" type="pres">
      <dgm:prSet presAssocID="{73590FE2-A3FF-4204-A813-8D1D7DD0FB00}" presName="root2" presStyleCnt="0"/>
      <dgm:spPr/>
    </dgm:pt>
    <dgm:pt modelId="{CDF2D966-047C-4E89-9B2E-A42CC92C8C90}" type="pres">
      <dgm:prSet presAssocID="{73590FE2-A3FF-4204-A813-8D1D7DD0FB00}" presName="LevelTwoTextNode" presStyleLbl="node2" presStyleIdx="0" presStyleCnt="2" custScaleY="155247" custLinFactNeighborX="143" custLinFactNeighborY="-318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6FF8E9-B487-4EA8-B190-7CED9E024DB3}" type="pres">
      <dgm:prSet presAssocID="{73590FE2-A3FF-4204-A813-8D1D7DD0FB00}" presName="level3hierChild" presStyleCnt="0"/>
      <dgm:spPr/>
    </dgm:pt>
    <dgm:pt modelId="{D764C424-EDCC-4238-8E8E-B017FCE716E0}" type="pres">
      <dgm:prSet presAssocID="{F9AC8791-29ED-468F-AC81-83A18C5F06D4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6942AA80-7905-44A0-B7AA-7F801CD17CCA}" type="pres">
      <dgm:prSet presAssocID="{F9AC8791-29ED-468F-AC81-83A18C5F06D4}" presName="connTx" presStyleLbl="parChTrans1D3" presStyleIdx="0" presStyleCnt="2"/>
      <dgm:spPr/>
      <dgm:t>
        <a:bodyPr/>
        <a:lstStyle/>
        <a:p>
          <a:endParaRPr lang="ru-RU"/>
        </a:p>
      </dgm:t>
    </dgm:pt>
    <dgm:pt modelId="{95840447-0189-4F51-B998-E838CB5B2990}" type="pres">
      <dgm:prSet presAssocID="{D4727BB3-1B76-465E-8063-E4C9872BC41C}" presName="root2" presStyleCnt="0"/>
      <dgm:spPr/>
    </dgm:pt>
    <dgm:pt modelId="{D3F4A8ED-8E84-4891-833C-8178061A995D}" type="pres">
      <dgm:prSet presAssocID="{D4727BB3-1B76-465E-8063-E4C9872BC41C}" presName="LevelTwoTextNode" presStyleLbl="node3" presStyleIdx="0" presStyleCnt="2" custScaleY="235291" custLinFactY="8013" custLinFactNeighborX="5887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DFEEA1-47C9-4C58-B7BB-7BC0E986FAE1}" type="pres">
      <dgm:prSet presAssocID="{D4727BB3-1B76-465E-8063-E4C9872BC41C}" presName="level3hierChild" presStyleCnt="0"/>
      <dgm:spPr/>
    </dgm:pt>
    <dgm:pt modelId="{CCD271C1-29CF-42CB-B5B9-A75960C77764}" type="pres">
      <dgm:prSet presAssocID="{3AD81DE6-2335-45A6-B5C0-8929306B51B8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12CBBC7A-FA70-43EE-BE81-4220D2B36C2D}" type="pres">
      <dgm:prSet presAssocID="{3AD81DE6-2335-45A6-B5C0-8929306B51B8}" presName="connTx" presStyleLbl="parChTrans1D3" presStyleIdx="1" presStyleCnt="2"/>
      <dgm:spPr/>
      <dgm:t>
        <a:bodyPr/>
        <a:lstStyle/>
        <a:p>
          <a:endParaRPr lang="ru-RU"/>
        </a:p>
      </dgm:t>
    </dgm:pt>
    <dgm:pt modelId="{53629826-814A-40B5-A10E-5BC5C73B430F}" type="pres">
      <dgm:prSet presAssocID="{25C033CA-939A-48FC-A4D0-F98C4634CC3F}" presName="root2" presStyleCnt="0"/>
      <dgm:spPr/>
    </dgm:pt>
    <dgm:pt modelId="{E94F51DE-3F35-43AB-9641-4D8A931F16F2}" type="pres">
      <dgm:prSet presAssocID="{25C033CA-939A-48FC-A4D0-F98C4634CC3F}" presName="LevelTwoTextNode" presStyleLbl="node3" presStyleIdx="1" presStyleCnt="2" custLinFactY="-100000" custLinFactNeighborX="188" custLinFactNeighborY="-1613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F1961B-587B-48C7-95C0-8281AC3EEEF7}" type="pres">
      <dgm:prSet presAssocID="{25C033CA-939A-48FC-A4D0-F98C4634CC3F}" presName="level3hierChild" presStyleCnt="0"/>
      <dgm:spPr/>
    </dgm:pt>
    <dgm:pt modelId="{44956B99-2EFD-4FED-8EB2-45B414345EA4}" type="pres">
      <dgm:prSet presAssocID="{B2221786-EAB7-420F-A20F-3D4E917839CC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83B6959-CC32-46E4-9CFF-D486AC6F0814}" type="pres">
      <dgm:prSet presAssocID="{B2221786-EAB7-420F-A20F-3D4E917839CC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A8E36AF-A3AA-4097-95FA-EB3AFE0F3999}" type="pres">
      <dgm:prSet presAssocID="{A6C6A914-F677-46BC-BB9A-CD6576A6E6A0}" presName="root2" presStyleCnt="0"/>
      <dgm:spPr/>
    </dgm:pt>
    <dgm:pt modelId="{F26030F0-B243-4194-87DF-BE4A05BE3123}" type="pres">
      <dgm:prSet presAssocID="{A6C6A914-F677-46BC-BB9A-CD6576A6E6A0}" presName="LevelTwoTextNode" presStyleLbl="node2" presStyleIdx="1" presStyleCnt="2" custLinFactNeighborY="418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BD2CDC-EF27-4F42-984B-514E768375A0}" type="pres">
      <dgm:prSet presAssocID="{A6C6A914-F677-46BC-BB9A-CD6576A6E6A0}" presName="level3hierChild" presStyleCnt="0"/>
      <dgm:spPr/>
    </dgm:pt>
  </dgm:ptLst>
  <dgm:cxnLst>
    <dgm:cxn modelId="{8210F42D-453A-4913-BC22-638CAC5BDB39}" type="presOf" srcId="{A6C6A914-F677-46BC-BB9A-CD6576A6E6A0}" destId="{F26030F0-B243-4194-87DF-BE4A05BE3123}" srcOrd="0" destOrd="0" presId="urn:microsoft.com/office/officeart/2005/8/layout/hierarchy2"/>
    <dgm:cxn modelId="{3456A4D3-E913-49C5-A442-7FC0218C0A70}" type="presOf" srcId="{4BC782E5-4F37-43C1-92DB-9AE8CF83C254}" destId="{03D8CD48-075C-4539-B8C7-98C230268F39}" srcOrd="0" destOrd="0" presId="urn:microsoft.com/office/officeart/2005/8/layout/hierarchy2"/>
    <dgm:cxn modelId="{6EF078C7-4D44-46E0-BB68-966106519A84}" type="presOf" srcId="{25C033CA-939A-48FC-A4D0-F98C4634CC3F}" destId="{E94F51DE-3F35-43AB-9641-4D8A931F16F2}" srcOrd="0" destOrd="0" presId="urn:microsoft.com/office/officeart/2005/8/layout/hierarchy2"/>
    <dgm:cxn modelId="{2BF601AA-C81F-4B7F-8E4D-41F415B9B332}" type="presOf" srcId="{F9AC8791-29ED-468F-AC81-83A18C5F06D4}" destId="{6942AA80-7905-44A0-B7AA-7F801CD17CCA}" srcOrd="1" destOrd="0" presId="urn:microsoft.com/office/officeart/2005/8/layout/hierarchy2"/>
    <dgm:cxn modelId="{68DFC422-C303-4B8E-9A26-B0659848B418}" type="presOf" srcId="{77FACAFF-0F74-48C1-A229-82B30BBC795F}" destId="{5D336BF0-8056-4144-A103-F8ECDAF08461}" srcOrd="0" destOrd="0" presId="urn:microsoft.com/office/officeart/2005/8/layout/hierarchy2"/>
    <dgm:cxn modelId="{5D25E1C5-5074-434F-9747-6B516FC60B78}" type="presOf" srcId="{73590FE2-A3FF-4204-A813-8D1D7DD0FB00}" destId="{CDF2D966-047C-4E89-9B2E-A42CC92C8C90}" srcOrd="0" destOrd="0" presId="urn:microsoft.com/office/officeart/2005/8/layout/hierarchy2"/>
    <dgm:cxn modelId="{867441CA-2AE5-4C49-BD1F-783122D1436A}" srcId="{73590FE2-A3FF-4204-A813-8D1D7DD0FB00}" destId="{25C033CA-939A-48FC-A4D0-F98C4634CC3F}" srcOrd="1" destOrd="0" parTransId="{3AD81DE6-2335-45A6-B5C0-8929306B51B8}" sibTransId="{6F2109B1-11C8-4469-8AB4-A76F81C38426}"/>
    <dgm:cxn modelId="{78B4FCA8-D656-4309-BB39-7B384D035FA8}" srcId="{73590FE2-A3FF-4204-A813-8D1D7DD0FB00}" destId="{D4727BB3-1B76-465E-8063-E4C9872BC41C}" srcOrd="0" destOrd="0" parTransId="{F9AC8791-29ED-468F-AC81-83A18C5F06D4}" sibTransId="{0C805533-38E6-427C-BF5C-C8C40B53DC53}"/>
    <dgm:cxn modelId="{1ECCE964-9CD5-49B9-85AB-CEF0A66B6232}" type="presOf" srcId="{B2221786-EAB7-420F-A20F-3D4E917839CC}" destId="{B83B6959-CC32-46E4-9CFF-D486AC6F0814}" srcOrd="1" destOrd="0" presId="urn:microsoft.com/office/officeart/2005/8/layout/hierarchy2"/>
    <dgm:cxn modelId="{D5547DF2-3A9C-4D5A-B852-28B17EA4959C}" type="presOf" srcId="{3AD81DE6-2335-45A6-B5C0-8929306B51B8}" destId="{CCD271C1-29CF-42CB-B5B9-A75960C77764}" srcOrd="0" destOrd="0" presId="urn:microsoft.com/office/officeart/2005/8/layout/hierarchy2"/>
    <dgm:cxn modelId="{3486BF83-0676-4D6E-BE88-E0A69B1523DA}" type="presOf" srcId="{9414E160-2F9D-4683-9310-53F2A894B61C}" destId="{57F12CFB-941F-4015-8237-D1A2586E539D}" srcOrd="0" destOrd="0" presId="urn:microsoft.com/office/officeart/2005/8/layout/hierarchy2"/>
    <dgm:cxn modelId="{401921A8-9AA4-4D70-914E-AEE3C0C5D627}" type="presOf" srcId="{D4727BB3-1B76-465E-8063-E4C9872BC41C}" destId="{D3F4A8ED-8E84-4891-833C-8178061A995D}" srcOrd="0" destOrd="0" presId="urn:microsoft.com/office/officeart/2005/8/layout/hierarchy2"/>
    <dgm:cxn modelId="{A222F4E2-3E8A-48D1-B2A0-BEFD737135B2}" srcId="{77FACAFF-0F74-48C1-A229-82B30BBC795F}" destId="{73590FE2-A3FF-4204-A813-8D1D7DD0FB00}" srcOrd="0" destOrd="0" parTransId="{4BC782E5-4F37-43C1-92DB-9AE8CF83C254}" sibTransId="{A460EBB0-0A0B-4626-864B-532F7CAC74B1}"/>
    <dgm:cxn modelId="{C1CF0799-6F4D-4731-95DE-128B08871B48}" type="presOf" srcId="{3AD81DE6-2335-45A6-B5C0-8929306B51B8}" destId="{12CBBC7A-FA70-43EE-BE81-4220D2B36C2D}" srcOrd="1" destOrd="0" presId="urn:microsoft.com/office/officeart/2005/8/layout/hierarchy2"/>
    <dgm:cxn modelId="{870EB061-8202-497F-9F22-4F8B66ED9A83}" type="presOf" srcId="{B2221786-EAB7-420F-A20F-3D4E917839CC}" destId="{44956B99-2EFD-4FED-8EB2-45B414345EA4}" srcOrd="0" destOrd="0" presId="urn:microsoft.com/office/officeart/2005/8/layout/hierarchy2"/>
    <dgm:cxn modelId="{EF78DA26-F08E-45D7-9227-45A41B066277}" srcId="{77FACAFF-0F74-48C1-A229-82B30BBC795F}" destId="{A6C6A914-F677-46BC-BB9A-CD6576A6E6A0}" srcOrd="1" destOrd="0" parTransId="{B2221786-EAB7-420F-A20F-3D4E917839CC}" sibTransId="{1A47C7E6-0155-4993-A5D9-486B13B2CC2F}"/>
    <dgm:cxn modelId="{BF320150-FD76-4354-BED4-CD2A6102C7B1}" srcId="{9414E160-2F9D-4683-9310-53F2A894B61C}" destId="{77FACAFF-0F74-48C1-A229-82B30BBC795F}" srcOrd="0" destOrd="0" parTransId="{0E0F8528-8A34-4053-8253-2FC331B1660D}" sibTransId="{7DE7C677-3D3D-4586-A356-1589101AA460}"/>
    <dgm:cxn modelId="{E5398583-4B2E-4967-A229-FC608213D981}" type="presOf" srcId="{4BC782E5-4F37-43C1-92DB-9AE8CF83C254}" destId="{457F5FBB-6480-4AE7-987B-176DE228BFA5}" srcOrd="1" destOrd="0" presId="urn:microsoft.com/office/officeart/2005/8/layout/hierarchy2"/>
    <dgm:cxn modelId="{6090A6CC-9CFF-494B-B9B3-2F4D942681AA}" type="presOf" srcId="{F9AC8791-29ED-468F-AC81-83A18C5F06D4}" destId="{D764C424-EDCC-4238-8E8E-B017FCE716E0}" srcOrd="0" destOrd="0" presId="urn:microsoft.com/office/officeart/2005/8/layout/hierarchy2"/>
    <dgm:cxn modelId="{257732F2-6E19-42D8-BF8E-8AEB3DF8A9DC}" type="presParOf" srcId="{57F12CFB-941F-4015-8237-D1A2586E539D}" destId="{24601E95-5711-43D8-BA70-EEA10D06F36E}" srcOrd="0" destOrd="0" presId="urn:microsoft.com/office/officeart/2005/8/layout/hierarchy2"/>
    <dgm:cxn modelId="{70679F38-7BAD-4501-B76A-9C094488DAB8}" type="presParOf" srcId="{24601E95-5711-43D8-BA70-EEA10D06F36E}" destId="{5D336BF0-8056-4144-A103-F8ECDAF08461}" srcOrd="0" destOrd="0" presId="urn:microsoft.com/office/officeart/2005/8/layout/hierarchy2"/>
    <dgm:cxn modelId="{EA99E3D7-2DC2-4B9D-B07A-CA6B888092E5}" type="presParOf" srcId="{24601E95-5711-43D8-BA70-EEA10D06F36E}" destId="{836E95F9-A73E-4370-9315-0A9A1705C72F}" srcOrd="1" destOrd="0" presId="urn:microsoft.com/office/officeart/2005/8/layout/hierarchy2"/>
    <dgm:cxn modelId="{3DB047A1-AE02-4A53-A9DA-6196F4F2EAC5}" type="presParOf" srcId="{836E95F9-A73E-4370-9315-0A9A1705C72F}" destId="{03D8CD48-075C-4539-B8C7-98C230268F39}" srcOrd="0" destOrd="0" presId="urn:microsoft.com/office/officeart/2005/8/layout/hierarchy2"/>
    <dgm:cxn modelId="{D0404CA1-5831-4CC4-B968-D31AA7F32798}" type="presParOf" srcId="{03D8CD48-075C-4539-B8C7-98C230268F39}" destId="{457F5FBB-6480-4AE7-987B-176DE228BFA5}" srcOrd="0" destOrd="0" presId="urn:microsoft.com/office/officeart/2005/8/layout/hierarchy2"/>
    <dgm:cxn modelId="{82E9FF4E-72A7-4A6F-A22E-8413A4AE0263}" type="presParOf" srcId="{836E95F9-A73E-4370-9315-0A9A1705C72F}" destId="{F3C8237B-49E3-441D-909A-93B828D56E7E}" srcOrd="1" destOrd="0" presId="urn:microsoft.com/office/officeart/2005/8/layout/hierarchy2"/>
    <dgm:cxn modelId="{B6DBC77A-BA5E-45BA-9B91-B7AD9F44FC71}" type="presParOf" srcId="{F3C8237B-49E3-441D-909A-93B828D56E7E}" destId="{CDF2D966-047C-4E89-9B2E-A42CC92C8C90}" srcOrd="0" destOrd="0" presId="urn:microsoft.com/office/officeart/2005/8/layout/hierarchy2"/>
    <dgm:cxn modelId="{7B255F93-2A9C-4DA6-B14C-F722A672B559}" type="presParOf" srcId="{F3C8237B-49E3-441D-909A-93B828D56E7E}" destId="{BF6FF8E9-B487-4EA8-B190-7CED9E024DB3}" srcOrd="1" destOrd="0" presId="urn:microsoft.com/office/officeart/2005/8/layout/hierarchy2"/>
    <dgm:cxn modelId="{4798AD99-910E-49A2-B1E1-1C06E8EEB57D}" type="presParOf" srcId="{BF6FF8E9-B487-4EA8-B190-7CED9E024DB3}" destId="{D764C424-EDCC-4238-8E8E-B017FCE716E0}" srcOrd="0" destOrd="0" presId="urn:microsoft.com/office/officeart/2005/8/layout/hierarchy2"/>
    <dgm:cxn modelId="{22C851AB-0E93-4D09-9CB2-0466951D921F}" type="presParOf" srcId="{D764C424-EDCC-4238-8E8E-B017FCE716E0}" destId="{6942AA80-7905-44A0-B7AA-7F801CD17CCA}" srcOrd="0" destOrd="0" presId="urn:microsoft.com/office/officeart/2005/8/layout/hierarchy2"/>
    <dgm:cxn modelId="{FA33DE82-D381-42BF-9591-B6D3EB87209B}" type="presParOf" srcId="{BF6FF8E9-B487-4EA8-B190-7CED9E024DB3}" destId="{95840447-0189-4F51-B998-E838CB5B2990}" srcOrd="1" destOrd="0" presId="urn:microsoft.com/office/officeart/2005/8/layout/hierarchy2"/>
    <dgm:cxn modelId="{C10470DD-1AC9-4829-A075-B051F017F85C}" type="presParOf" srcId="{95840447-0189-4F51-B998-E838CB5B2990}" destId="{D3F4A8ED-8E84-4891-833C-8178061A995D}" srcOrd="0" destOrd="0" presId="urn:microsoft.com/office/officeart/2005/8/layout/hierarchy2"/>
    <dgm:cxn modelId="{7EC73D05-9181-4E53-A392-11EE80D49E82}" type="presParOf" srcId="{95840447-0189-4F51-B998-E838CB5B2990}" destId="{75DFEEA1-47C9-4C58-B7BB-7BC0E986FAE1}" srcOrd="1" destOrd="0" presId="urn:microsoft.com/office/officeart/2005/8/layout/hierarchy2"/>
    <dgm:cxn modelId="{F3666824-74FD-4734-A69D-B911663A4B12}" type="presParOf" srcId="{BF6FF8E9-B487-4EA8-B190-7CED9E024DB3}" destId="{CCD271C1-29CF-42CB-B5B9-A75960C77764}" srcOrd="2" destOrd="0" presId="urn:microsoft.com/office/officeart/2005/8/layout/hierarchy2"/>
    <dgm:cxn modelId="{A046DE69-72C7-4D29-94A2-F484473BB977}" type="presParOf" srcId="{CCD271C1-29CF-42CB-B5B9-A75960C77764}" destId="{12CBBC7A-FA70-43EE-BE81-4220D2B36C2D}" srcOrd="0" destOrd="0" presId="urn:microsoft.com/office/officeart/2005/8/layout/hierarchy2"/>
    <dgm:cxn modelId="{97BB1A15-6573-47A4-9BCC-3FCFFFEF3E8C}" type="presParOf" srcId="{BF6FF8E9-B487-4EA8-B190-7CED9E024DB3}" destId="{53629826-814A-40B5-A10E-5BC5C73B430F}" srcOrd="3" destOrd="0" presId="urn:microsoft.com/office/officeart/2005/8/layout/hierarchy2"/>
    <dgm:cxn modelId="{05F58646-D9D6-4F76-B7DF-DC7402C9C5A1}" type="presParOf" srcId="{53629826-814A-40B5-A10E-5BC5C73B430F}" destId="{E94F51DE-3F35-43AB-9641-4D8A931F16F2}" srcOrd="0" destOrd="0" presId="urn:microsoft.com/office/officeart/2005/8/layout/hierarchy2"/>
    <dgm:cxn modelId="{69FC0A81-AF0B-4869-BB22-A6A0CF90DCF2}" type="presParOf" srcId="{53629826-814A-40B5-A10E-5BC5C73B430F}" destId="{C4F1961B-587B-48C7-95C0-8281AC3EEEF7}" srcOrd="1" destOrd="0" presId="urn:microsoft.com/office/officeart/2005/8/layout/hierarchy2"/>
    <dgm:cxn modelId="{A112B684-DB68-405D-8AE3-14EFA4F30B2D}" type="presParOf" srcId="{836E95F9-A73E-4370-9315-0A9A1705C72F}" destId="{44956B99-2EFD-4FED-8EB2-45B414345EA4}" srcOrd="2" destOrd="0" presId="urn:microsoft.com/office/officeart/2005/8/layout/hierarchy2"/>
    <dgm:cxn modelId="{D46187B5-4763-4782-A7D5-42CFFD9668EB}" type="presParOf" srcId="{44956B99-2EFD-4FED-8EB2-45B414345EA4}" destId="{B83B6959-CC32-46E4-9CFF-D486AC6F0814}" srcOrd="0" destOrd="0" presId="urn:microsoft.com/office/officeart/2005/8/layout/hierarchy2"/>
    <dgm:cxn modelId="{160EE895-E44B-42D2-BEB1-560CAEBC8633}" type="presParOf" srcId="{836E95F9-A73E-4370-9315-0A9A1705C72F}" destId="{FA8E36AF-A3AA-4097-95FA-EB3AFE0F3999}" srcOrd="3" destOrd="0" presId="urn:microsoft.com/office/officeart/2005/8/layout/hierarchy2"/>
    <dgm:cxn modelId="{4A7DFA05-067F-4AAD-8A64-B36CFCBC7B53}" type="presParOf" srcId="{FA8E36AF-A3AA-4097-95FA-EB3AFE0F3999}" destId="{F26030F0-B243-4194-87DF-BE4A05BE3123}" srcOrd="0" destOrd="0" presId="urn:microsoft.com/office/officeart/2005/8/layout/hierarchy2"/>
    <dgm:cxn modelId="{4E2B9DA6-38C4-47A4-A5D9-D30DC649C0C0}" type="presParOf" srcId="{FA8E36AF-A3AA-4097-95FA-EB3AFE0F3999}" destId="{7EBD2CDC-EF27-4F42-984B-514E768375A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4528B3-D5D2-4AA9-A856-D553D55B13A5}" type="doc">
      <dgm:prSet loTypeId="urn:microsoft.com/office/officeart/2005/8/layout/radial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B179E6D-8402-497F-A9AB-E020CEE74FDB}">
      <dgm:prSet phldrT="[Текст]"/>
      <dgm:spPr/>
      <dgm:t>
        <a:bodyPr/>
        <a:lstStyle/>
        <a:p>
          <a:r>
            <a:rPr lang="ru-RU" dirty="0" smtClean="0"/>
            <a:t>РГУФКСМиТ</a:t>
          </a:r>
          <a:endParaRPr lang="ru-RU" dirty="0"/>
        </a:p>
      </dgm:t>
    </dgm:pt>
    <dgm:pt modelId="{AFC3BF8D-D02C-4061-A210-8648F4D37E32}" type="parTrans" cxnId="{08634B16-AA0C-4091-96A3-0D062B1295F5}">
      <dgm:prSet/>
      <dgm:spPr/>
      <dgm:t>
        <a:bodyPr/>
        <a:lstStyle/>
        <a:p>
          <a:endParaRPr lang="ru-RU"/>
        </a:p>
      </dgm:t>
    </dgm:pt>
    <dgm:pt modelId="{867C4F10-656B-4871-B65B-4120EBF016A2}" type="sibTrans" cxnId="{08634B16-AA0C-4091-96A3-0D062B1295F5}">
      <dgm:prSet/>
      <dgm:spPr/>
      <dgm:t>
        <a:bodyPr/>
        <a:lstStyle/>
        <a:p>
          <a:endParaRPr lang="ru-RU"/>
        </a:p>
      </dgm:t>
    </dgm:pt>
    <dgm:pt modelId="{7D2C6B6D-54D3-4DE9-818B-82A010A515E7}">
      <dgm:prSet phldrT="[Текст]"/>
      <dgm:spPr/>
      <dgm:t>
        <a:bodyPr/>
        <a:lstStyle/>
        <a:p>
          <a:r>
            <a:rPr lang="ru-RU" dirty="0" err="1" smtClean="0"/>
            <a:t>Минспорт</a:t>
          </a:r>
          <a:r>
            <a:rPr lang="ru-RU" dirty="0" smtClean="0"/>
            <a:t> России</a:t>
          </a:r>
        </a:p>
      </dgm:t>
    </dgm:pt>
    <dgm:pt modelId="{9C477AE5-AC4D-4CF4-875C-715B0008D760}" type="parTrans" cxnId="{75C5A3E3-B998-4E65-965A-249E63801F7E}">
      <dgm:prSet/>
      <dgm:spPr/>
      <dgm:t>
        <a:bodyPr/>
        <a:lstStyle/>
        <a:p>
          <a:endParaRPr lang="ru-RU"/>
        </a:p>
      </dgm:t>
    </dgm:pt>
    <dgm:pt modelId="{BC515865-4B5B-4FC2-8014-FE0CBD7918D5}" type="sibTrans" cxnId="{75C5A3E3-B998-4E65-965A-249E63801F7E}">
      <dgm:prSet/>
      <dgm:spPr/>
      <dgm:t>
        <a:bodyPr/>
        <a:lstStyle/>
        <a:p>
          <a:endParaRPr lang="ru-RU"/>
        </a:p>
      </dgm:t>
    </dgm:pt>
    <dgm:pt modelId="{AC0B0381-455F-45F1-AFFF-224436B3575B}">
      <dgm:prSet phldrT="[Текст]"/>
      <dgm:spPr/>
      <dgm:t>
        <a:bodyPr/>
        <a:lstStyle/>
        <a:p>
          <a:r>
            <a:rPr lang="ru-RU" dirty="0" smtClean="0"/>
            <a:t>Минобрнауки России</a:t>
          </a:r>
          <a:endParaRPr lang="ru-RU" dirty="0"/>
        </a:p>
      </dgm:t>
    </dgm:pt>
    <dgm:pt modelId="{89DEE8B4-ABC8-4A9E-ABCD-9C6AD8763CCC}" type="parTrans" cxnId="{73B99354-2BD1-4D15-ACF7-9A3F7BE912F7}">
      <dgm:prSet/>
      <dgm:spPr/>
      <dgm:t>
        <a:bodyPr/>
        <a:lstStyle/>
        <a:p>
          <a:endParaRPr lang="ru-RU"/>
        </a:p>
      </dgm:t>
    </dgm:pt>
    <dgm:pt modelId="{B978356D-BEAC-4C6A-9E67-0A96EB7664A1}" type="sibTrans" cxnId="{73B99354-2BD1-4D15-ACF7-9A3F7BE912F7}">
      <dgm:prSet/>
      <dgm:spPr/>
      <dgm:t>
        <a:bodyPr/>
        <a:lstStyle/>
        <a:p>
          <a:endParaRPr lang="ru-RU"/>
        </a:p>
      </dgm:t>
    </dgm:pt>
    <dgm:pt modelId="{AA80E1AA-73C6-4F66-B7CF-5A18E1F14D3C}">
      <dgm:prSet phldrT="[Текст]"/>
      <dgm:spPr/>
      <dgm:t>
        <a:bodyPr/>
        <a:lstStyle/>
        <a:p>
          <a:r>
            <a:rPr lang="ru-RU" dirty="0" smtClean="0"/>
            <a:t>Правительство РФ</a:t>
          </a:r>
          <a:endParaRPr lang="ru-RU" dirty="0"/>
        </a:p>
      </dgm:t>
    </dgm:pt>
    <dgm:pt modelId="{B97953A5-9993-4A20-8305-1A7EB88D3DDE}" type="parTrans" cxnId="{C971533F-F8B7-45A5-9E2C-EE31CE62BF7E}">
      <dgm:prSet/>
      <dgm:spPr/>
      <dgm:t>
        <a:bodyPr/>
        <a:lstStyle/>
        <a:p>
          <a:endParaRPr lang="ru-RU"/>
        </a:p>
      </dgm:t>
    </dgm:pt>
    <dgm:pt modelId="{6F475A2A-7DF5-47FA-BCBD-B181B6A879AD}" type="sibTrans" cxnId="{C971533F-F8B7-45A5-9E2C-EE31CE62BF7E}">
      <dgm:prSet/>
      <dgm:spPr/>
      <dgm:t>
        <a:bodyPr/>
        <a:lstStyle/>
        <a:p>
          <a:endParaRPr lang="ru-RU"/>
        </a:p>
      </dgm:t>
    </dgm:pt>
    <dgm:pt modelId="{F0A8C418-0E5C-4B07-B038-BFE45D94AFE4}">
      <dgm:prSet/>
      <dgm:spPr/>
      <dgm:t>
        <a:bodyPr/>
        <a:lstStyle/>
        <a:p>
          <a:r>
            <a:rPr lang="ru-RU" dirty="0" smtClean="0"/>
            <a:t>Минкультуры России</a:t>
          </a:r>
          <a:endParaRPr lang="ru-RU" dirty="0"/>
        </a:p>
      </dgm:t>
    </dgm:pt>
    <dgm:pt modelId="{10CD035E-92F9-43C2-A79E-DB3F5F064388}" type="parTrans" cxnId="{705DFE61-F90E-48F6-9414-7CD6D8320D05}">
      <dgm:prSet/>
      <dgm:spPr/>
      <dgm:t>
        <a:bodyPr/>
        <a:lstStyle/>
        <a:p>
          <a:endParaRPr lang="ru-RU"/>
        </a:p>
      </dgm:t>
    </dgm:pt>
    <dgm:pt modelId="{E537AB58-C9D5-4B62-9EC1-4D5F3FAC0C79}" type="sibTrans" cxnId="{705DFE61-F90E-48F6-9414-7CD6D8320D05}">
      <dgm:prSet/>
      <dgm:spPr/>
      <dgm:t>
        <a:bodyPr/>
        <a:lstStyle/>
        <a:p>
          <a:endParaRPr lang="ru-RU"/>
        </a:p>
      </dgm:t>
    </dgm:pt>
    <dgm:pt modelId="{AB630F5F-2FF0-40ED-A601-BD442B36626C}">
      <dgm:prSet/>
      <dgm:spPr/>
      <dgm:t>
        <a:bodyPr/>
        <a:lstStyle/>
        <a:p>
          <a:r>
            <a:rPr lang="ru-RU" dirty="0" smtClean="0"/>
            <a:t>Минздрав России</a:t>
          </a:r>
          <a:endParaRPr lang="ru-RU" dirty="0"/>
        </a:p>
      </dgm:t>
    </dgm:pt>
    <dgm:pt modelId="{306BBFE1-5EF6-4A5E-AB66-49D2A3C8C904}" type="parTrans" cxnId="{DB80E0BB-6F51-4327-AA44-E0125932E1C1}">
      <dgm:prSet/>
      <dgm:spPr/>
      <dgm:t>
        <a:bodyPr/>
        <a:lstStyle/>
        <a:p>
          <a:endParaRPr lang="ru-RU"/>
        </a:p>
      </dgm:t>
    </dgm:pt>
    <dgm:pt modelId="{3E151B70-77FF-4518-8688-A99E90F7103A}" type="sibTrans" cxnId="{DB80E0BB-6F51-4327-AA44-E0125932E1C1}">
      <dgm:prSet/>
      <dgm:spPr/>
      <dgm:t>
        <a:bodyPr/>
        <a:lstStyle/>
        <a:p>
          <a:endParaRPr lang="ru-RU"/>
        </a:p>
      </dgm:t>
    </dgm:pt>
    <dgm:pt modelId="{3639E926-37BE-4365-9A80-353CD1C7F649}">
      <dgm:prSet/>
      <dgm:spPr/>
      <dgm:t>
        <a:bodyPr/>
        <a:lstStyle/>
        <a:p>
          <a:r>
            <a:rPr lang="ru-RU" dirty="0" smtClean="0"/>
            <a:t>Минтруд России</a:t>
          </a:r>
          <a:endParaRPr lang="ru-RU" dirty="0"/>
        </a:p>
      </dgm:t>
    </dgm:pt>
    <dgm:pt modelId="{67C3EA42-C2F5-4BE3-B71D-508D791AAD8C}" type="parTrans" cxnId="{AA4F3AB8-7D25-4C56-A340-EFBE800577A5}">
      <dgm:prSet/>
      <dgm:spPr/>
      <dgm:t>
        <a:bodyPr/>
        <a:lstStyle/>
        <a:p>
          <a:endParaRPr lang="ru-RU"/>
        </a:p>
      </dgm:t>
    </dgm:pt>
    <dgm:pt modelId="{6372E3CA-D863-40AC-A34D-9AC0845CFB2E}" type="sibTrans" cxnId="{AA4F3AB8-7D25-4C56-A340-EFBE800577A5}">
      <dgm:prSet/>
      <dgm:spPr/>
      <dgm:t>
        <a:bodyPr/>
        <a:lstStyle/>
        <a:p>
          <a:endParaRPr lang="ru-RU"/>
        </a:p>
      </dgm:t>
    </dgm:pt>
    <dgm:pt modelId="{4C1A67A6-BFB2-4D93-9D81-D53630F366F2}" type="pres">
      <dgm:prSet presAssocID="{7B4528B3-D5D2-4AA9-A856-D553D55B13A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B3D8A2-0D68-429B-8AD5-FB60CA5D294A}" type="pres">
      <dgm:prSet presAssocID="{CB179E6D-8402-497F-A9AB-E020CEE74FDB}" presName="centerShape" presStyleLbl="node0" presStyleIdx="0" presStyleCnt="1"/>
      <dgm:spPr/>
      <dgm:t>
        <a:bodyPr/>
        <a:lstStyle/>
        <a:p>
          <a:endParaRPr lang="ru-RU"/>
        </a:p>
      </dgm:t>
    </dgm:pt>
    <dgm:pt modelId="{FA17E53B-444C-44D3-9E96-4D35FC1EAF93}" type="pres">
      <dgm:prSet presAssocID="{9C477AE5-AC4D-4CF4-875C-715B0008D760}" presName="parTrans" presStyleLbl="bgSibTrans2D1" presStyleIdx="0" presStyleCnt="6"/>
      <dgm:spPr/>
      <dgm:t>
        <a:bodyPr/>
        <a:lstStyle/>
        <a:p>
          <a:endParaRPr lang="ru-RU"/>
        </a:p>
      </dgm:t>
    </dgm:pt>
    <dgm:pt modelId="{7C3347DB-6958-43ED-8A2C-7C5FABE6E5A6}" type="pres">
      <dgm:prSet presAssocID="{7D2C6B6D-54D3-4DE9-818B-82A010A515E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46391-1B30-4151-99AB-060620135E1D}" type="pres">
      <dgm:prSet presAssocID="{306BBFE1-5EF6-4A5E-AB66-49D2A3C8C904}" presName="parTrans" presStyleLbl="bgSibTrans2D1" presStyleIdx="1" presStyleCnt="6"/>
      <dgm:spPr/>
      <dgm:t>
        <a:bodyPr/>
        <a:lstStyle/>
        <a:p>
          <a:endParaRPr lang="ru-RU"/>
        </a:p>
      </dgm:t>
    </dgm:pt>
    <dgm:pt modelId="{D01E5174-116F-4A6A-9ED8-F7429DB44B0B}" type="pres">
      <dgm:prSet presAssocID="{AB630F5F-2FF0-40ED-A601-BD442B36626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01B9B-EE6C-4A92-859F-8FB5CC815C90}" type="pres">
      <dgm:prSet presAssocID="{67C3EA42-C2F5-4BE3-B71D-508D791AAD8C}" presName="parTrans" presStyleLbl="bgSibTrans2D1" presStyleIdx="2" presStyleCnt="6"/>
      <dgm:spPr/>
      <dgm:t>
        <a:bodyPr/>
        <a:lstStyle/>
        <a:p>
          <a:endParaRPr lang="ru-RU"/>
        </a:p>
      </dgm:t>
    </dgm:pt>
    <dgm:pt modelId="{A21B5C9A-3A85-408A-9331-4A8558DDC963}" type="pres">
      <dgm:prSet presAssocID="{3639E926-37BE-4365-9A80-353CD1C7F64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5D34F-04E5-4759-AB03-03338683F8EF}" type="pres">
      <dgm:prSet presAssocID="{89DEE8B4-ABC8-4A9E-ABCD-9C6AD8763CCC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AFFE329F-A922-46BC-8814-95AB0C99D29D}" type="pres">
      <dgm:prSet presAssocID="{AC0B0381-455F-45F1-AFFF-224436B3575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4C82C-8D54-427F-B263-BC2C403A66B0}" type="pres">
      <dgm:prSet presAssocID="{10CD035E-92F9-43C2-A79E-DB3F5F064388}" presName="parTrans" presStyleLbl="bgSibTrans2D1" presStyleIdx="4" presStyleCnt="6"/>
      <dgm:spPr/>
      <dgm:t>
        <a:bodyPr/>
        <a:lstStyle/>
        <a:p>
          <a:endParaRPr lang="ru-RU"/>
        </a:p>
      </dgm:t>
    </dgm:pt>
    <dgm:pt modelId="{9A497F4D-93C8-43DD-9486-F1B369CD1804}" type="pres">
      <dgm:prSet presAssocID="{F0A8C418-0E5C-4B07-B038-BFE45D94AFE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1F165-C2BA-410C-978C-1B1DFB54162F}" type="pres">
      <dgm:prSet presAssocID="{B97953A5-9993-4A20-8305-1A7EB88D3DDE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A559CD66-823C-49FE-94E3-535B8BE864C9}" type="pres">
      <dgm:prSet presAssocID="{AA80E1AA-73C6-4F66-B7CF-5A18E1F14D3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886BA5-ABB0-484F-9724-039A1E7CFA59}" type="presOf" srcId="{306BBFE1-5EF6-4A5E-AB66-49D2A3C8C904}" destId="{39A46391-1B30-4151-99AB-060620135E1D}" srcOrd="0" destOrd="0" presId="urn:microsoft.com/office/officeart/2005/8/layout/radial4"/>
    <dgm:cxn modelId="{C6C70150-DAD2-4AFF-90AA-20D71C343898}" type="presOf" srcId="{89DEE8B4-ABC8-4A9E-ABCD-9C6AD8763CCC}" destId="{39F5D34F-04E5-4759-AB03-03338683F8EF}" srcOrd="0" destOrd="0" presId="urn:microsoft.com/office/officeart/2005/8/layout/radial4"/>
    <dgm:cxn modelId="{AA4F3AB8-7D25-4C56-A340-EFBE800577A5}" srcId="{CB179E6D-8402-497F-A9AB-E020CEE74FDB}" destId="{3639E926-37BE-4365-9A80-353CD1C7F649}" srcOrd="2" destOrd="0" parTransId="{67C3EA42-C2F5-4BE3-B71D-508D791AAD8C}" sibTransId="{6372E3CA-D863-40AC-A34D-9AC0845CFB2E}"/>
    <dgm:cxn modelId="{C971533F-F8B7-45A5-9E2C-EE31CE62BF7E}" srcId="{CB179E6D-8402-497F-A9AB-E020CEE74FDB}" destId="{AA80E1AA-73C6-4F66-B7CF-5A18E1F14D3C}" srcOrd="5" destOrd="0" parTransId="{B97953A5-9993-4A20-8305-1A7EB88D3DDE}" sibTransId="{6F475A2A-7DF5-47FA-BCBD-B181B6A879AD}"/>
    <dgm:cxn modelId="{6328D492-79F3-41D2-A034-CB77CDCB139A}" type="presOf" srcId="{AB630F5F-2FF0-40ED-A601-BD442B36626C}" destId="{D01E5174-116F-4A6A-9ED8-F7429DB44B0B}" srcOrd="0" destOrd="0" presId="urn:microsoft.com/office/officeart/2005/8/layout/radial4"/>
    <dgm:cxn modelId="{3E5C91D3-A40B-4AF5-81F0-67646E117E69}" type="presOf" srcId="{10CD035E-92F9-43C2-A79E-DB3F5F064388}" destId="{61F4C82C-8D54-427F-B263-BC2C403A66B0}" srcOrd="0" destOrd="0" presId="urn:microsoft.com/office/officeart/2005/8/layout/radial4"/>
    <dgm:cxn modelId="{111B73E9-695F-460B-A535-E180B0C2FCFB}" type="presOf" srcId="{B97953A5-9993-4A20-8305-1A7EB88D3DDE}" destId="{3A71F165-C2BA-410C-978C-1B1DFB54162F}" srcOrd="0" destOrd="0" presId="urn:microsoft.com/office/officeart/2005/8/layout/radial4"/>
    <dgm:cxn modelId="{705DFE61-F90E-48F6-9414-7CD6D8320D05}" srcId="{CB179E6D-8402-497F-A9AB-E020CEE74FDB}" destId="{F0A8C418-0E5C-4B07-B038-BFE45D94AFE4}" srcOrd="4" destOrd="0" parTransId="{10CD035E-92F9-43C2-A79E-DB3F5F064388}" sibTransId="{E537AB58-C9D5-4B62-9EC1-4D5F3FAC0C79}"/>
    <dgm:cxn modelId="{A2EAE562-2A56-4D92-B0E3-AD8E54E8EFA3}" type="presOf" srcId="{AC0B0381-455F-45F1-AFFF-224436B3575B}" destId="{AFFE329F-A922-46BC-8814-95AB0C99D29D}" srcOrd="0" destOrd="0" presId="urn:microsoft.com/office/officeart/2005/8/layout/radial4"/>
    <dgm:cxn modelId="{75C5A3E3-B998-4E65-965A-249E63801F7E}" srcId="{CB179E6D-8402-497F-A9AB-E020CEE74FDB}" destId="{7D2C6B6D-54D3-4DE9-818B-82A010A515E7}" srcOrd="0" destOrd="0" parTransId="{9C477AE5-AC4D-4CF4-875C-715B0008D760}" sibTransId="{BC515865-4B5B-4FC2-8014-FE0CBD7918D5}"/>
    <dgm:cxn modelId="{E7028549-A1EC-489E-9EE1-46204C56ABE1}" type="presOf" srcId="{7B4528B3-D5D2-4AA9-A856-D553D55B13A5}" destId="{4C1A67A6-BFB2-4D93-9D81-D53630F366F2}" srcOrd="0" destOrd="0" presId="urn:microsoft.com/office/officeart/2005/8/layout/radial4"/>
    <dgm:cxn modelId="{73B99354-2BD1-4D15-ACF7-9A3F7BE912F7}" srcId="{CB179E6D-8402-497F-A9AB-E020CEE74FDB}" destId="{AC0B0381-455F-45F1-AFFF-224436B3575B}" srcOrd="3" destOrd="0" parTransId="{89DEE8B4-ABC8-4A9E-ABCD-9C6AD8763CCC}" sibTransId="{B978356D-BEAC-4C6A-9E67-0A96EB7664A1}"/>
    <dgm:cxn modelId="{29518B46-EB0B-429D-8472-56C0B77E6341}" type="presOf" srcId="{9C477AE5-AC4D-4CF4-875C-715B0008D760}" destId="{FA17E53B-444C-44D3-9E96-4D35FC1EAF93}" srcOrd="0" destOrd="0" presId="urn:microsoft.com/office/officeart/2005/8/layout/radial4"/>
    <dgm:cxn modelId="{560ED8CB-55F4-45D8-AAE6-06D5A2A60CB7}" type="presOf" srcId="{67C3EA42-C2F5-4BE3-B71D-508D791AAD8C}" destId="{FB901B9B-EE6C-4A92-859F-8FB5CC815C90}" srcOrd="0" destOrd="0" presId="urn:microsoft.com/office/officeart/2005/8/layout/radial4"/>
    <dgm:cxn modelId="{6B7B3E37-AED3-4EBE-8E25-77D08FA5FA17}" type="presOf" srcId="{7D2C6B6D-54D3-4DE9-818B-82A010A515E7}" destId="{7C3347DB-6958-43ED-8A2C-7C5FABE6E5A6}" srcOrd="0" destOrd="0" presId="urn:microsoft.com/office/officeart/2005/8/layout/radial4"/>
    <dgm:cxn modelId="{DB80E0BB-6F51-4327-AA44-E0125932E1C1}" srcId="{CB179E6D-8402-497F-A9AB-E020CEE74FDB}" destId="{AB630F5F-2FF0-40ED-A601-BD442B36626C}" srcOrd="1" destOrd="0" parTransId="{306BBFE1-5EF6-4A5E-AB66-49D2A3C8C904}" sibTransId="{3E151B70-77FF-4518-8688-A99E90F7103A}"/>
    <dgm:cxn modelId="{77E9A65C-3D73-4554-9EEF-02D98BB30CCC}" type="presOf" srcId="{3639E926-37BE-4365-9A80-353CD1C7F649}" destId="{A21B5C9A-3A85-408A-9331-4A8558DDC963}" srcOrd="0" destOrd="0" presId="urn:microsoft.com/office/officeart/2005/8/layout/radial4"/>
    <dgm:cxn modelId="{98D04D2B-BCA9-46B0-9C7A-F2A165E35134}" type="presOf" srcId="{CB179E6D-8402-497F-A9AB-E020CEE74FDB}" destId="{A4B3D8A2-0D68-429B-8AD5-FB60CA5D294A}" srcOrd="0" destOrd="0" presId="urn:microsoft.com/office/officeart/2005/8/layout/radial4"/>
    <dgm:cxn modelId="{08634B16-AA0C-4091-96A3-0D062B1295F5}" srcId="{7B4528B3-D5D2-4AA9-A856-D553D55B13A5}" destId="{CB179E6D-8402-497F-A9AB-E020CEE74FDB}" srcOrd="0" destOrd="0" parTransId="{AFC3BF8D-D02C-4061-A210-8648F4D37E32}" sibTransId="{867C4F10-656B-4871-B65B-4120EBF016A2}"/>
    <dgm:cxn modelId="{83785741-2928-48C7-8982-143408518409}" type="presOf" srcId="{F0A8C418-0E5C-4B07-B038-BFE45D94AFE4}" destId="{9A497F4D-93C8-43DD-9486-F1B369CD1804}" srcOrd="0" destOrd="0" presId="urn:microsoft.com/office/officeart/2005/8/layout/radial4"/>
    <dgm:cxn modelId="{9EBDDDCF-BCC6-41C6-AB30-13E015337801}" type="presOf" srcId="{AA80E1AA-73C6-4F66-B7CF-5A18E1F14D3C}" destId="{A559CD66-823C-49FE-94E3-535B8BE864C9}" srcOrd="0" destOrd="0" presId="urn:microsoft.com/office/officeart/2005/8/layout/radial4"/>
    <dgm:cxn modelId="{A21AED19-0D90-4360-B7EA-307E789F08A8}" type="presParOf" srcId="{4C1A67A6-BFB2-4D93-9D81-D53630F366F2}" destId="{A4B3D8A2-0D68-429B-8AD5-FB60CA5D294A}" srcOrd="0" destOrd="0" presId="urn:microsoft.com/office/officeart/2005/8/layout/radial4"/>
    <dgm:cxn modelId="{3BFCDE1B-AF8A-4D8B-9B38-C26ED0639F54}" type="presParOf" srcId="{4C1A67A6-BFB2-4D93-9D81-D53630F366F2}" destId="{FA17E53B-444C-44D3-9E96-4D35FC1EAF93}" srcOrd="1" destOrd="0" presId="urn:microsoft.com/office/officeart/2005/8/layout/radial4"/>
    <dgm:cxn modelId="{C7E1659A-A5A3-4804-A174-C9EFA0970DDD}" type="presParOf" srcId="{4C1A67A6-BFB2-4D93-9D81-D53630F366F2}" destId="{7C3347DB-6958-43ED-8A2C-7C5FABE6E5A6}" srcOrd="2" destOrd="0" presId="urn:microsoft.com/office/officeart/2005/8/layout/radial4"/>
    <dgm:cxn modelId="{EB4F415A-8C70-4402-AE92-4261E9E085C2}" type="presParOf" srcId="{4C1A67A6-BFB2-4D93-9D81-D53630F366F2}" destId="{39A46391-1B30-4151-99AB-060620135E1D}" srcOrd="3" destOrd="0" presId="urn:microsoft.com/office/officeart/2005/8/layout/radial4"/>
    <dgm:cxn modelId="{25B61721-1CCE-405B-A1D6-CB6640078734}" type="presParOf" srcId="{4C1A67A6-BFB2-4D93-9D81-D53630F366F2}" destId="{D01E5174-116F-4A6A-9ED8-F7429DB44B0B}" srcOrd="4" destOrd="0" presId="urn:microsoft.com/office/officeart/2005/8/layout/radial4"/>
    <dgm:cxn modelId="{7B426C8C-CF70-45EB-81A5-9FD8E873AD14}" type="presParOf" srcId="{4C1A67A6-BFB2-4D93-9D81-D53630F366F2}" destId="{FB901B9B-EE6C-4A92-859F-8FB5CC815C90}" srcOrd="5" destOrd="0" presId="urn:microsoft.com/office/officeart/2005/8/layout/radial4"/>
    <dgm:cxn modelId="{98CC5DBA-80D2-4A41-A8DC-6EC261FB021B}" type="presParOf" srcId="{4C1A67A6-BFB2-4D93-9D81-D53630F366F2}" destId="{A21B5C9A-3A85-408A-9331-4A8558DDC963}" srcOrd="6" destOrd="0" presId="urn:microsoft.com/office/officeart/2005/8/layout/radial4"/>
    <dgm:cxn modelId="{B32D8E9D-E898-435E-A08A-177696132D8D}" type="presParOf" srcId="{4C1A67A6-BFB2-4D93-9D81-D53630F366F2}" destId="{39F5D34F-04E5-4759-AB03-03338683F8EF}" srcOrd="7" destOrd="0" presId="urn:microsoft.com/office/officeart/2005/8/layout/radial4"/>
    <dgm:cxn modelId="{73F09B89-D887-47C5-9EFB-437941357298}" type="presParOf" srcId="{4C1A67A6-BFB2-4D93-9D81-D53630F366F2}" destId="{AFFE329F-A922-46BC-8814-95AB0C99D29D}" srcOrd="8" destOrd="0" presId="urn:microsoft.com/office/officeart/2005/8/layout/radial4"/>
    <dgm:cxn modelId="{D9890955-BD61-4E5E-ACAE-30A7029035A8}" type="presParOf" srcId="{4C1A67A6-BFB2-4D93-9D81-D53630F366F2}" destId="{61F4C82C-8D54-427F-B263-BC2C403A66B0}" srcOrd="9" destOrd="0" presId="urn:microsoft.com/office/officeart/2005/8/layout/radial4"/>
    <dgm:cxn modelId="{9BB198BC-100E-4A88-9166-1E6B29FC39B4}" type="presParOf" srcId="{4C1A67A6-BFB2-4D93-9D81-D53630F366F2}" destId="{9A497F4D-93C8-43DD-9486-F1B369CD1804}" srcOrd="10" destOrd="0" presId="urn:microsoft.com/office/officeart/2005/8/layout/radial4"/>
    <dgm:cxn modelId="{FD4348D7-45DF-44F8-96E1-97DC5BA3B111}" type="presParOf" srcId="{4C1A67A6-BFB2-4D93-9D81-D53630F366F2}" destId="{3A71F165-C2BA-410C-978C-1B1DFB54162F}" srcOrd="11" destOrd="0" presId="urn:microsoft.com/office/officeart/2005/8/layout/radial4"/>
    <dgm:cxn modelId="{3CB7C527-8463-41DE-84E5-3850FC982393}" type="presParOf" srcId="{4C1A67A6-BFB2-4D93-9D81-D53630F366F2}" destId="{A559CD66-823C-49FE-94E3-535B8BE864C9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E388EA-D8B3-4C92-9462-4355C935E15E}" type="doc">
      <dgm:prSet loTypeId="urn:microsoft.com/office/officeart/2005/8/layout/h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3D1A8AA-52BC-4751-9908-F8286C99D52E}">
      <dgm:prSet phldrT="[Текст]" custT="1"/>
      <dgm:spPr/>
      <dgm:t>
        <a:bodyPr/>
        <a:lstStyle/>
        <a:p>
          <a:r>
            <a:rPr lang="ru-RU" sz="2000" dirty="0" err="1" smtClean="0"/>
            <a:t>Минспорт</a:t>
          </a:r>
          <a:r>
            <a:rPr lang="ru-RU" sz="2000" dirty="0" smtClean="0"/>
            <a:t> России</a:t>
          </a:r>
          <a:endParaRPr lang="ru-RU" sz="2000" dirty="0"/>
        </a:p>
      </dgm:t>
    </dgm:pt>
    <dgm:pt modelId="{F626833D-D6DE-48B8-AD95-088466C95067}" type="parTrans" cxnId="{30710887-30FD-48B3-9C90-819BE2C2F3C1}">
      <dgm:prSet/>
      <dgm:spPr/>
      <dgm:t>
        <a:bodyPr/>
        <a:lstStyle/>
        <a:p>
          <a:endParaRPr lang="ru-RU"/>
        </a:p>
      </dgm:t>
    </dgm:pt>
    <dgm:pt modelId="{037F8D86-701E-4E07-AAFF-E0D3F2D4F163}" type="sibTrans" cxnId="{30710887-30FD-48B3-9C90-819BE2C2F3C1}">
      <dgm:prSet/>
      <dgm:spPr/>
      <dgm:t>
        <a:bodyPr/>
        <a:lstStyle/>
        <a:p>
          <a:endParaRPr lang="ru-RU"/>
        </a:p>
      </dgm:t>
    </dgm:pt>
    <dgm:pt modelId="{9E58F850-2BBF-4B9E-9F34-EE9C35979639}">
      <dgm:prSet phldrT="[Текст]" custT="1"/>
      <dgm:spPr/>
      <dgm:t>
        <a:bodyPr/>
        <a:lstStyle/>
        <a:p>
          <a:r>
            <a:rPr lang="ru-RU" sz="2000" dirty="0" smtClean="0"/>
            <a:t>Минздрав России</a:t>
          </a:r>
          <a:endParaRPr lang="ru-RU" sz="2000" dirty="0"/>
        </a:p>
      </dgm:t>
    </dgm:pt>
    <dgm:pt modelId="{2475E8C1-0B52-4753-98C4-D8D67C06BBAC}" type="parTrans" cxnId="{B6F1633F-2590-4A4F-8518-17377DC75A2C}">
      <dgm:prSet/>
      <dgm:spPr/>
      <dgm:t>
        <a:bodyPr/>
        <a:lstStyle/>
        <a:p>
          <a:endParaRPr lang="ru-RU"/>
        </a:p>
      </dgm:t>
    </dgm:pt>
    <dgm:pt modelId="{14492B12-733A-4E21-945D-BB0825CF6297}" type="sibTrans" cxnId="{B6F1633F-2590-4A4F-8518-17377DC75A2C}">
      <dgm:prSet/>
      <dgm:spPr/>
      <dgm:t>
        <a:bodyPr/>
        <a:lstStyle/>
        <a:p>
          <a:endParaRPr lang="ru-RU"/>
        </a:p>
      </dgm:t>
    </dgm:pt>
    <dgm:pt modelId="{E6B2A2EA-A9BE-4AF8-8F8E-5D4E8839C3B3}">
      <dgm:prSet phldrT="[Текст]"/>
      <dgm:spPr/>
      <dgm:t>
        <a:bodyPr/>
        <a:lstStyle/>
        <a:p>
          <a:r>
            <a:rPr lang="ru-RU" dirty="0" smtClean="0"/>
            <a:t>НИР в области спортивной медицины</a:t>
          </a:r>
          <a:endParaRPr lang="ru-RU" dirty="0"/>
        </a:p>
      </dgm:t>
    </dgm:pt>
    <dgm:pt modelId="{507B3F6C-DF7D-4715-9C7E-EC783B4E62D2}" type="parTrans" cxnId="{31281F18-9EE8-4C69-AF26-EC48A78A23E8}">
      <dgm:prSet/>
      <dgm:spPr/>
      <dgm:t>
        <a:bodyPr/>
        <a:lstStyle/>
        <a:p>
          <a:endParaRPr lang="ru-RU"/>
        </a:p>
      </dgm:t>
    </dgm:pt>
    <dgm:pt modelId="{D0BB0CB7-4C52-409C-9E92-3C3C0A47E76B}" type="sibTrans" cxnId="{31281F18-9EE8-4C69-AF26-EC48A78A23E8}">
      <dgm:prSet/>
      <dgm:spPr/>
      <dgm:t>
        <a:bodyPr/>
        <a:lstStyle/>
        <a:p>
          <a:endParaRPr lang="ru-RU"/>
        </a:p>
      </dgm:t>
    </dgm:pt>
    <dgm:pt modelId="{10A86905-14B9-4C3C-91E3-EF269EF9B56A}">
      <dgm:prSet phldrT="[Текст]" custT="1"/>
      <dgm:spPr/>
      <dgm:t>
        <a:bodyPr/>
        <a:lstStyle/>
        <a:p>
          <a:r>
            <a:rPr lang="ru-RU" sz="1900" dirty="0" smtClean="0"/>
            <a:t>Минтруд России</a:t>
          </a:r>
          <a:endParaRPr lang="ru-RU" sz="1900" dirty="0"/>
        </a:p>
      </dgm:t>
    </dgm:pt>
    <dgm:pt modelId="{4557864E-F28E-4136-A4D0-85330C3323D0}" type="parTrans" cxnId="{54AFBAAD-33E3-49C1-B3E0-171D977A7BB6}">
      <dgm:prSet/>
      <dgm:spPr/>
      <dgm:t>
        <a:bodyPr/>
        <a:lstStyle/>
        <a:p>
          <a:endParaRPr lang="ru-RU"/>
        </a:p>
      </dgm:t>
    </dgm:pt>
    <dgm:pt modelId="{574A7CC1-A8EA-459F-9D87-B0EA0579FDAD}" type="sibTrans" cxnId="{54AFBAAD-33E3-49C1-B3E0-171D977A7BB6}">
      <dgm:prSet/>
      <dgm:spPr/>
      <dgm:t>
        <a:bodyPr/>
        <a:lstStyle/>
        <a:p>
          <a:endParaRPr lang="ru-RU"/>
        </a:p>
      </dgm:t>
    </dgm:pt>
    <dgm:pt modelId="{4BB0DB65-BC00-4B87-8A88-F4E481AC7BFC}">
      <dgm:prSet phldrT="[Текст]"/>
      <dgm:spPr/>
      <dgm:t>
        <a:bodyPr/>
        <a:lstStyle/>
        <a:p>
          <a:r>
            <a:rPr lang="ru-RU" dirty="0" smtClean="0"/>
            <a:t>Совет по профессиональным квалификациям</a:t>
          </a:r>
          <a:endParaRPr lang="ru-RU" dirty="0"/>
        </a:p>
      </dgm:t>
    </dgm:pt>
    <dgm:pt modelId="{23B1E54A-90BE-40E6-9610-E6CF78AB9E6F}" type="parTrans" cxnId="{1154C4A4-2DCB-4461-A3C7-882A7CB91623}">
      <dgm:prSet/>
      <dgm:spPr/>
      <dgm:t>
        <a:bodyPr/>
        <a:lstStyle/>
        <a:p>
          <a:endParaRPr lang="ru-RU"/>
        </a:p>
      </dgm:t>
    </dgm:pt>
    <dgm:pt modelId="{09F1EFF7-5F78-41E7-B18B-B674145D82DA}" type="sibTrans" cxnId="{1154C4A4-2DCB-4461-A3C7-882A7CB91623}">
      <dgm:prSet/>
      <dgm:spPr/>
      <dgm:t>
        <a:bodyPr/>
        <a:lstStyle/>
        <a:p>
          <a:endParaRPr lang="ru-RU"/>
        </a:p>
      </dgm:t>
    </dgm:pt>
    <dgm:pt modelId="{831A75E9-D82F-414D-B390-41D6204F385B}">
      <dgm:prSet phldrT="[Текст]"/>
      <dgm:spPr/>
      <dgm:t>
        <a:bodyPr/>
        <a:lstStyle/>
        <a:p>
          <a:r>
            <a:rPr lang="ru-RU" dirty="0" smtClean="0"/>
            <a:t>Учредитель</a:t>
          </a:r>
          <a:endParaRPr lang="ru-RU" dirty="0"/>
        </a:p>
      </dgm:t>
    </dgm:pt>
    <dgm:pt modelId="{EEC9F461-4ED2-4727-8D45-55EA23727C70}" type="parTrans" cxnId="{610C62E5-FB94-417A-9E3B-2B57E9AE028E}">
      <dgm:prSet/>
      <dgm:spPr/>
      <dgm:t>
        <a:bodyPr/>
        <a:lstStyle/>
        <a:p>
          <a:endParaRPr lang="ru-RU"/>
        </a:p>
      </dgm:t>
    </dgm:pt>
    <dgm:pt modelId="{EAD66F1A-8F65-46F2-A7EA-99D99F74BCE7}" type="sibTrans" cxnId="{610C62E5-FB94-417A-9E3B-2B57E9AE028E}">
      <dgm:prSet/>
      <dgm:spPr/>
      <dgm:t>
        <a:bodyPr/>
        <a:lstStyle/>
        <a:p>
          <a:endParaRPr lang="ru-RU"/>
        </a:p>
      </dgm:t>
    </dgm:pt>
    <dgm:pt modelId="{43AEE928-A3AD-40D1-AEA2-DAD5909E7A22}">
      <dgm:prSet phldrT="[Текст]"/>
      <dgm:spPr/>
      <dgm:t>
        <a:bodyPr/>
        <a:lstStyle/>
        <a:p>
          <a:r>
            <a:rPr lang="ru-RU" dirty="0" smtClean="0"/>
            <a:t>Кадровое обеспечение сферы </a:t>
          </a:r>
          <a:r>
            <a:rPr lang="ru-RU" dirty="0" err="1" smtClean="0"/>
            <a:t>ФКиС</a:t>
          </a:r>
          <a:endParaRPr lang="ru-RU" dirty="0"/>
        </a:p>
      </dgm:t>
    </dgm:pt>
    <dgm:pt modelId="{34813DA2-1829-4F78-8BD8-9E57DC58CA73}" type="parTrans" cxnId="{23B61C46-3741-4965-BDAB-272F70864129}">
      <dgm:prSet/>
      <dgm:spPr/>
      <dgm:t>
        <a:bodyPr/>
        <a:lstStyle/>
        <a:p>
          <a:endParaRPr lang="ru-RU"/>
        </a:p>
      </dgm:t>
    </dgm:pt>
    <dgm:pt modelId="{AE80D423-BE3A-40D1-B0CD-F841A218F9B7}" type="sibTrans" cxnId="{23B61C46-3741-4965-BDAB-272F70864129}">
      <dgm:prSet/>
      <dgm:spPr/>
      <dgm:t>
        <a:bodyPr/>
        <a:lstStyle/>
        <a:p>
          <a:endParaRPr lang="ru-RU"/>
        </a:p>
      </dgm:t>
    </dgm:pt>
    <dgm:pt modelId="{EED3F4E6-ACA9-4C33-8CF4-A65EA77FB9C6}">
      <dgm:prSet phldrT="[Текст]"/>
      <dgm:spPr/>
      <dgm:t>
        <a:bodyPr/>
        <a:lstStyle/>
        <a:p>
          <a:r>
            <a:rPr lang="ru-RU" dirty="0" smtClean="0"/>
            <a:t>НИР в сфере </a:t>
          </a:r>
          <a:r>
            <a:rPr lang="ru-RU" dirty="0" err="1" smtClean="0"/>
            <a:t>ФКиС</a:t>
          </a:r>
          <a:endParaRPr lang="ru-RU" dirty="0"/>
        </a:p>
      </dgm:t>
    </dgm:pt>
    <dgm:pt modelId="{D38A6F33-1BDF-423D-B2D4-E65754F1EAB2}" type="parTrans" cxnId="{6DFE24B7-C36A-4696-9EEE-2C0360071BE7}">
      <dgm:prSet/>
      <dgm:spPr/>
      <dgm:t>
        <a:bodyPr/>
        <a:lstStyle/>
        <a:p>
          <a:endParaRPr lang="ru-RU"/>
        </a:p>
      </dgm:t>
    </dgm:pt>
    <dgm:pt modelId="{A0D12C2F-9DB3-4037-A17D-68481F439F61}" type="sibTrans" cxnId="{6DFE24B7-C36A-4696-9EEE-2C0360071BE7}">
      <dgm:prSet/>
      <dgm:spPr/>
      <dgm:t>
        <a:bodyPr/>
        <a:lstStyle/>
        <a:p>
          <a:endParaRPr lang="ru-RU"/>
        </a:p>
      </dgm:t>
    </dgm:pt>
    <dgm:pt modelId="{D447FF11-9221-427F-A5E2-997732CFC9B6}">
      <dgm:prSet phldrT="[Текст]"/>
      <dgm:spPr/>
      <dgm:t>
        <a:bodyPr/>
        <a:lstStyle/>
        <a:p>
          <a:r>
            <a:rPr lang="ru-RU" dirty="0" smtClean="0"/>
            <a:t>КНГ</a:t>
          </a:r>
          <a:endParaRPr lang="ru-RU" dirty="0"/>
        </a:p>
      </dgm:t>
    </dgm:pt>
    <dgm:pt modelId="{09E24772-019B-419B-BFDA-566B01DAFA27}" type="parTrans" cxnId="{853FA364-610C-4008-A58B-BE48B306DC97}">
      <dgm:prSet/>
      <dgm:spPr/>
      <dgm:t>
        <a:bodyPr/>
        <a:lstStyle/>
        <a:p>
          <a:endParaRPr lang="ru-RU"/>
        </a:p>
      </dgm:t>
    </dgm:pt>
    <dgm:pt modelId="{57BC57D0-F393-42FA-94D3-DD51EE2D5DF7}" type="sibTrans" cxnId="{853FA364-610C-4008-A58B-BE48B306DC97}">
      <dgm:prSet/>
      <dgm:spPr/>
      <dgm:t>
        <a:bodyPr/>
        <a:lstStyle/>
        <a:p>
          <a:endParaRPr lang="ru-RU"/>
        </a:p>
      </dgm:t>
    </dgm:pt>
    <dgm:pt modelId="{6D596A0B-0DCD-490E-B499-4F2584C6E744}">
      <dgm:prSet phldrT="[Текст]"/>
      <dgm:spPr/>
      <dgm:t>
        <a:bodyPr/>
        <a:lstStyle/>
        <a:p>
          <a:r>
            <a:rPr lang="ru-RU" dirty="0" smtClean="0"/>
            <a:t>Повышение квалификации и переподготовка</a:t>
          </a:r>
          <a:endParaRPr lang="ru-RU" dirty="0"/>
        </a:p>
      </dgm:t>
    </dgm:pt>
    <dgm:pt modelId="{BEAB5719-8EEA-4887-B67B-A961E5592567}" type="parTrans" cxnId="{391DED25-814C-4A17-99DA-0B7FCA917F39}">
      <dgm:prSet/>
      <dgm:spPr/>
      <dgm:t>
        <a:bodyPr/>
        <a:lstStyle/>
        <a:p>
          <a:endParaRPr lang="ru-RU"/>
        </a:p>
      </dgm:t>
    </dgm:pt>
    <dgm:pt modelId="{38957F5D-7E0A-4020-B126-0078607B742C}" type="sibTrans" cxnId="{391DED25-814C-4A17-99DA-0B7FCA917F39}">
      <dgm:prSet/>
      <dgm:spPr/>
      <dgm:t>
        <a:bodyPr/>
        <a:lstStyle/>
        <a:p>
          <a:endParaRPr lang="ru-RU"/>
        </a:p>
      </dgm:t>
    </dgm:pt>
    <dgm:pt modelId="{7460DAE1-B99F-43F0-B18C-4A610A26FEEF}">
      <dgm:prSet phldrT="[Текст]"/>
      <dgm:spPr/>
      <dgm:t>
        <a:bodyPr/>
        <a:lstStyle/>
        <a:p>
          <a:r>
            <a:rPr lang="ru-RU" dirty="0" smtClean="0"/>
            <a:t>Образовательные программы</a:t>
          </a:r>
          <a:endParaRPr lang="ru-RU" dirty="0"/>
        </a:p>
      </dgm:t>
    </dgm:pt>
    <dgm:pt modelId="{EEFE67C9-9577-4290-8D7A-39F6AFEE6B86}" type="parTrans" cxnId="{5BC67C41-E207-4BD3-83B3-E2BED603F744}">
      <dgm:prSet/>
      <dgm:spPr/>
      <dgm:t>
        <a:bodyPr/>
        <a:lstStyle/>
        <a:p>
          <a:endParaRPr lang="ru-RU"/>
        </a:p>
      </dgm:t>
    </dgm:pt>
    <dgm:pt modelId="{D5AD8404-531B-40AD-ABBF-923E638AD351}" type="sibTrans" cxnId="{5BC67C41-E207-4BD3-83B3-E2BED603F744}">
      <dgm:prSet/>
      <dgm:spPr/>
      <dgm:t>
        <a:bodyPr/>
        <a:lstStyle/>
        <a:p>
          <a:endParaRPr lang="ru-RU"/>
        </a:p>
      </dgm:t>
    </dgm:pt>
    <dgm:pt modelId="{2B3E020B-5582-43D6-BA3F-A3CF5CA44AD6}">
      <dgm:prSet phldrT="[Текст]"/>
      <dgm:spPr/>
      <dgm:t>
        <a:bodyPr/>
        <a:lstStyle/>
        <a:p>
          <a:r>
            <a:rPr lang="ru-RU" dirty="0" smtClean="0"/>
            <a:t>ФЗ «О </a:t>
          </a:r>
          <a:r>
            <a:rPr lang="ru-RU" dirty="0" err="1" smtClean="0"/>
            <a:t>ФКиС</a:t>
          </a:r>
          <a:r>
            <a:rPr lang="ru-RU" dirty="0" smtClean="0"/>
            <a:t> в РФ»</a:t>
          </a:r>
          <a:endParaRPr lang="ru-RU" dirty="0"/>
        </a:p>
      </dgm:t>
    </dgm:pt>
    <dgm:pt modelId="{EADACCBE-23BB-467F-B61B-B688F8399153}" type="parTrans" cxnId="{9859038E-4DF7-4783-BCAD-765F1925BC67}">
      <dgm:prSet/>
      <dgm:spPr/>
      <dgm:t>
        <a:bodyPr/>
        <a:lstStyle/>
        <a:p>
          <a:endParaRPr lang="ru-RU"/>
        </a:p>
      </dgm:t>
    </dgm:pt>
    <dgm:pt modelId="{515465EC-7800-407A-B5A6-04DDBD700902}" type="sibTrans" cxnId="{9859038E-4DF7-4783-BCAD-765F1925BC67}">
      <dgm:prSet/>
      <dgm:spPr/>
      <dgm:t>
        <a:bodyPr/>
        <a:lstStyle/>
        <a:p>
          <a:endParaRPr lang="ru-RU"/>
        </a:p>
      </dgm:t>
    </dgm:pt>
    <dgm:pt modelId="{C1588F16-CB18-4FB7-8EC0-09B007F7F26C}">
      <dgm:prSet phldrT="[Текст]"/>
      <dgm:spPr/>
      <dgm:t>
        <a:bodyPr/>
        <a:lstStyle/>
        <a:p>
          <a:r>
            <a:rPr lang="ru-RU" dirty="0" smtClean="0"/>
            <a:t>И т.п. …</a:t>
          </a:r>
          <a:endParaRPr lang="ru-RU" dirty="0"/>
        </a:p>
      </dgm:t>
    </dgm:pt>
    <dgm:pt modelId="{D20B7FA7-5D9C-4FAF-97BE-D777D40DEE3F}" type="parTrans" cxnId="{A24134D8-DBBD-4A7A-BE32-9DD2D13DEB23}">
      <dgm:prSet/>
      <dgm:spPr/>
      <dgm:t>
        <a:bodyPr/>
        <a:lstStyle/>
        <a:p>
          <a:endParaRPr lang="ru-RU"/>
        </a:p>
      </dgm:t>
    </dgm:pt>
    <dgm:pt modelId="{1962E56E-73F6-4AC0-BC57-D0AAFA424EF3}" type="sibTrans" cxnId="{A24134D8-DBBD-4A7A-BE32-9DD2D13DEB23}">
      <dgm:prSet/>
      <dgm:spPr/>
      <dgm:t>
        <a:bodyPr/>
        <a:lstStyle/>
        <a:p>
          <a:endParaRPr lang="ru-RU"/>
        </a:p>
      </dgm:t>
    </dgm:pt>
    <dgm:pt modelId="{CFF0ACA2-88FC-476E-9E37-8F3173DBC42F}">
      <dgm:prSet phldrT="[Текст]"/>
      <dgm:spPr/>
      <dgm:t>
        <a:bodyPr/>
        <a:lstStyle/>
        <a:p>
          <a:r>
            <a:rPr lang="ru-RU" dirty="0" smtClean="0"/>
            <a:t>Кадровое обеспечение (Сестринское дело, ФР, ЛФК, </a:t>
          </a:r>
          <a:r>
            <a:rPr lang="ru-RU" dirty="0" err="1" smtClean="0"/>
            <a:t>Кинезиология</a:t>
          </a:r>
          <a:r>
            <a:rPr lang="ru-RU" dirty="0" smtClean="0"/>
            <a:t> (Физическая терапия))</a:t>
          </a:r>
          <a:endParaRPr lang="ru-RU" dirty="0"/>
        </a:p>
      </dgm:t>
    </dgm:pt>
    <dgm:pt modelId="{D55870F1-2E81-4F5D-B47D-832406CCED4F}" type="parTrans" cxnId="{F9CD2B22-CDC9-49BC-A51D-E2E28DA42844}">
      <dgm:prSet/>
      <dgm:spPr/>
      <dgm:t>
        <a:bodyPr/>
        <a:lstStyle/>
        <a:p>
          <a:endParaRPr lang="ru-RU"/>
        </a:p>
      </dgm:t>
    </dgm:pt>
    <dgm:pt modelId="{D72EB428-6C53-4B66-ACEE-0DE488E3A445}" type="sibTrans" cxnId="{F9CD2B22-CDC9-49BC-A51D-E2E28DA42844}">
      <dgm:prSet/>
      <dgm:spPr/>
      <dgm:t>
        <a:bodyPr/>
        <a:lstStyle/>
        <a:p>
          <a:endParaRPr lang="ru-RU"/>
        </a:p>
      </dgm:t>
    </dgm:pt>
    <dgm:pt modelId="{DC0B2CFA-C4E9-48CF-AB8C-C5EF7FC4B95A}">
      <dgm:prSet phldrT="[Текст]"/>
      <dgm:spPr/>
      <dgm:t>
        <a:bodyPr/>
        <a:lstStyle/>
        <a:p>
          <a:r>
            <a:rPr lang="ru-RU" dirty="0" smtClean="0"/>
            <a:t>Проекты профессиональных стандартов</a:t>
          </a:r>
          <a:endParaRPr lang="ru-RU" dirty="0"/>
        </a:p>
      </dgm:t>
    </dgm:pt>
    <dgm:pt modelId="{C83280E7-04B7-4D27-B9A4-F9A3E8B0CFBF}" type="parTrans" cxnId="{A9238987-05A7-4271-8021-FE61823B30FE}">
      <dgm:prSet/>
      <dgm:spPr/>
      <dgm:t>
        <a:bodyPr/>
        <a:lstStyle/>
        <a:p>
          <a:endParaRPr lang="ru-RU"/>
        </a:p>
      </dgm:t>
    </dgm:pt>
    <dgm:pt modelId="{41216820-3323-457C-B43E-42F916DD753B}" type="sibTrans" cxnId="{A9238987-05A7-4271-8021-FE61823B30FE}">
      <dgm:prSet/>
      <dgm:spPr/>
      <dgm:t>
        <a:bodyPr/>
        <a:lstStyle/>
        <a:p>
          <a:endParaRPr lang="ru-RU"/>
        </a:p>
      </dgm:t>
    </dgm:pt>
    <dgm:pt modelId="{8CC01E44-3217-4451-BD19-80EE0D702CD2}">
      <dgm:prSet phldrT="[Текст]"/>
      <dgm:spPr/>
      <dgm:t>
        <a:bodyPr/>
        <a:lstStyle/>
        <a:p>
          <a:r>
            <a:rPr lang="ru-RU" dirty="0" smtClean="0"/>
            <a:t>Повышение квалификации и переподготовка</a:t>
          </a:r>
          <a:endParaRPr lang="ru-RU" dirty="0"/>
        </a:p>
      </dgm:t>
    </dgm:pt>
    <dgm:pt modelId="{C2117F30-67C3-481F-B315-0A71456249E7}" type="parTrans" cxnId="{E2585525-88CA-44AA-9CDA-FBF3AC824A59}">
      <dgm:prSet/>
      <dgm:spPr/>
      <dgm:t>
        <a:bodyPr/>
        <a:lstStyle/>
        <a:p>
          <a:endParaRPr lang="ru-RU"/>
        </a:p>
      </dgm:t>
    </dgm:pt>
    <dgm:pt modelId="{CED74699-7A23-4BFE-B9FB-068E007C9B4A}" type="sibTrans" cxnId="{E2585525-88CA-44AA-9CDA-FBF3AC824A59}">
      <dgm:prSet/>
      <dgm:spPr/>
      <dgm:t>
        <a:bodyPr/>
        <a:lstStyle/>
        <a:p>
          <a:endParaRPr lang="ru-RU"/>
        </a:p>
      </dgm:t>
    </dgm:pt>
    <dgm:pt modelId="{4A311C4C-403B-4B20-A7E4-48A343DC5D21}">
      <dgm:prSet phldrT="[Текст]"/>
      <dgm:spPr/>
      <dgm:t>
        <a:bodyPr/>
        <a:lstStyle/>
        <a:p>
          <a:r>
            <a:rPr lang="ru-RU" dirty="0" smtClean="0"/>
            <a:t>Профессиональные стандарты</a:t>
          </a:r>
          <a:endParaRPr lang="ru-RU" dirty="0"/>
        </a:p>
      </dgm:t>
    </dgm:pt>
    <dgm:pt modelId="{AC9D1BBD-B33A-4451-AB2E-C25BD067D0FA}" type="parTrans" cxnId="{894A8DA8-15E7-4D1A-BF80-EC5DB2D97011}">
      <dgm:prSet/>
      <dgm:spPr/>
      <dgm:t>
        <a:bodyPr/>
        <a:lstStyle/>
        <a:p>
          <a:endParaRPr lang="ru-RU"/>
        </a:p>
      </dgm:t>
    </dgm:pt>
    <dgm:pt modelId="{5A1631A3-5693-4D99-B3A3-C3A947EB8246}" type="sibTrans" cxnId="{894A8DA8-15E7-4D1A-BF80-EC5DB2D97011}">
      <dgm:prSet/>
      <dgm:spPr/>
      <dgm:t>
        <a:bodyPr/>
        <a:lstStyle/>
        <a:p>
          <a:endParaRPr lang="ru-RU"/>
        </a:p>
      </dgm:t>
    </dgm:pt>
    <dgm:pt modelId="{9808C055-BCD5-465D-9310-09FD9C1A1572}">
      <dgm:prSet phldrT="[Текст]"/>
      <dgm:spPr/>
      <dgm:t>
        <a:bodyPr/>
        <a:lstStyle/>
        <a:p>
          <a:r>
            <a:rPr lang="ru-RU" dirty="0" smtClean="0"/>
            <a:t>Рамки квалификаций (для сферы </a:t>
          </a:r>
          <a:r>
            <a:rPr lang="ru-RU" dirty="0" err="1" smtClean="0"/>
            <a:t>ФКиС</a:t>
          </a:r>
          <a:r>
            <a:rPr lang="ru-RU" dirty="0" smtClean="0"/>
            <a:t>)</a:t>
          </a:r>
          <a:endParaRPr lang="ru-RU" dirty="0"/>
        </a:p>
      </dgm:t>
    </dgm:pt>
    <dgm:pt modelId="{20F7598E-1826-4467-84B3-7553EECD5D18}" type="parTrans" cxnId="{11C399C7-6094-4E1F-90DA-B7541619D4C1}">
      <dgm:prSet/>
      <dgm:spPr/>
      <dgm:t>
        <a:bodyPr/>
        <a:lstStyle/>
        <a:p>
          <a:endParaRPr lang="ru-RU"/>
        </a:p>
      </dgm:t>
    </dgm:pt>
    <dgm:pt modelId="{6A8C43FC-DF8F-4896-B7E6-D3F35D6F8FCE}" type="sibTrans" cxnId="{11C399C7-6094-4E1F-90DA-B7541619D4C1}">
      <dgm:prSet/>
      <dgm:spPr/>
      <dgm:t>
        <a:bodyPr/>
        <a:lstStyle/>
        <a:p>
          <a:endParaRPr lang="ru-RU"/>
        </a:p>
      </dgm:t>
    </dgm:pt>
    <dgm:pt modelId="{C08E3BB3-2148-46F4-ABA1-31CC935CCFF6}">
      <dgm:prSet phldrT="[Текст]"/>
      <dgm:spPr/>
      <dgm:t>
        <a:bodyPr/>
        <a:lstStyle/>
        <a:p>
          <a:r>
            <a:rPr lang="ru-RU" dirty="0" smtClean="0"/>
            <a:t>Программы антидопингового обеспечения</a:t>
          </a:r>
          <a:endParaRPr lang="ru-RU" dirty="0"/>
        </a:p>
      </dgm:t>
    </dgm:pt>
    <dgm:pt modelId="{6272FD2A-BC1A-4A2B-B7EA-6478C95737E3}" type="parTrans" cxnId="{3C303FF0-F7C4-4813-AA40-F207A7C9E3DE}">
      <dgm:prSet/>
      <dgm:spPr/>
      <dgm:t>
        <a:bodyPr/>
        <a:lstStyle/>
        <a:p>
          <a:endParaRPr lang="ru-RU"/>
        </a:p>
      </dgm:t>
    </dgm:pt>
    <dgm:pt modelId="{8CED68EF-F884-41E7-8C35-A7DFD2E6234A}" type="sibTrans" cxnId="{3C303FF0-F7C4-4813-AA40-F207A7C9E3DE}">
      <dgm:prSet/>
      <dgm:spPr/>
      <dgm:t>
        <a:bodyPr/>
        <a:lstStyle/>
        <a:p>
          <a:endParaRPr lang="ru-RU"/>
        </a:p>
      </dgm:t>
    </dgm:pt>
    <dgm:pt modelId="{60767297-3BD4-4DFC-A88C-D692E4DF5B4E}">
      <dgm:prSet phldrT="[Текст]"/>
      <dgm:spPr/>
      <dgm:t>
        <a:bodyPr/>
        <a:lstStyle/>
        <a:p>
          <a:r>
            <a:rPr lang="ru-RU" dirty="0" smtClean="0"/>
            <a:t>Проф. стандарты</a:t>
          </a:r>
          <a:endParaRPr lang="ru-RU" dirty="0"/>
        </a:p>
      </dgm:t>
    </dgm:pt>
    <dgm:pt modelId="{CD7C7C1D-7683-494C-8068-8B679DDDCF3F}" type="parTrans" cxnId="{E3710D4C-F5AB-4BC8-905A-8114B8F7FFA3}">
      <dgm:prSet/>
      <dgm:spPr/>
      <dgm:t>
        <a:bodyPr/>
        <a:lstStyle/>
        <a:p>
          <a:endParaRPr lang="ru-RU"/>
        </a:p>
      </dgm:t>
    </dgm:pt>
    <dgm:pt modelId="{E30887B4-5B11-452D-8CDC-061A0E21F0AA}" type="sibTrans" cxnId="{E3710D4C-F5AB-4BC8-905A-8114B8F7FFA3}">
      <dgm:prSet/>
      <dgm:spPr/>
      <dgm:t>
        <a:bodyPr/>
        <a:lstStyle/>
        <a:p>
          <a:endParaRPr lang="ru-RU"/>
        </a:p>
      </dgm:t>
    </dgm:pt>
    <dgm:pt modelId="{7A009837-C914-4243-8085-525B2A796B9E}">
      <dgm:prSet phldrT="[Текст]"/>
      <dgm:spPr/>
      <dgm:t>
        <a:bodyPr/>
        <a:lstStyle/>
        <a:p>
          <a:r>
            <a:rPr lang="ru-RU" dirty="0" smtClean="0"/>
            <a:t>Комиссия по признанию видов спорта, спортивных дисциплин и включения их во Всероссийский реестр видов спорта</a:t>
          </a:r>
          <a:endParaRPr lang="ru-RU" dirty="0"/>
        </a:p>
      </dgm:t>
    </dgm:pt>
    <dgm:pt modelId="{8F9F5ED2-DF1A-40DF-BC00-C1921234A2B8}" type="parTrans" cxnId="{02611EDF-605D-495B-9589-D3BFB96F5324}">
      <dgm:prSet/>
      <dgm:spPr/>
      <dgm:t>
        <a:bodyPr/>
        <a:lstStyle/>
        <a:p>
          <a:endParaRPr lang="ru-RU"/>
        </a:p>
      </dgm:t>
    </dgm:pt>
    <dgm:pt modelId="{29DF3790-CD73-4853-97EB-D7C9580069CD}" type="sibTrans" cxnId="{02611EDF-605D-495B-9589-D3BFB96F5324}">
      <dgm:prSet/>
      <dgm:spPr/>
      <dgm:t>
        <a:bodyPr/>
        <a:lstStyle/>
        <a:p>
          <a:endParaRPr lang="ru-RU"/>
        </a:p>
      </dgm:t>
    </dgm:pt>
    <dgm:pt modelId="{9ABDED99-4FB4-4B44-8787-D7DB5C69D00A}" type="pres">
      <dgm:prSet presAssocID="{A2E388EA-D8B3-4C92-9462-4355C935E1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ED2835-7ABD-476B-B7E8-F1E14B50D617}" type="pres">
      <dgm:prSet presAssocID="{63D1A8AA-52BC-4751-9908-F8286C99D52E}" presName="composite" presStyleCnt="0"/>
      <dgm:spPr/>
    </dgm:pt>
    <dgm:pt modelId="{73034B0F-BE16-45D1-A805-FE912B235447}" type="pres">
      <dgm:prSet presAssocID="{63D1A8AA-52BC-4751-9908-F8286C99D52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9804E-14B2-4D08-980C-2B814D2CF586}" type="pres">
      <dgm:prSet presAssocID="{63D1A8AA-52BC-4751-9908-F8286C99D52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527AB4-19FE-47FE-96C3-044D5E458E2A}" type="pres">
      <dgm:prSet presAssocID="{037F8D86-701E-4E07-AAFF-E0D3F2D4F163}" presName="space" presStyleCnt="0"/>
      <dgm:spPr/>
    </dgm:pt>
    <dgm:pt modelId="{9B475A72-FA84-4F40-AB27-2028B9E511BF}" type="pres">
      <dgm:prSet presAssocID="{9E58F850-2BBF-4B9E-9F34-EE9C35979639}" presName="composite" presStyleCnt="0"/>
      <dgm:spPr/>
    </dgm:pt>
    <dgm:pt modelId="{962D6F12-C47C-47CA-A373-379BDC7AF3BE}" type="pres">
      <dgm:prSet presAssocID="{9E58F850-2BBF-4B9E-9F34-EE9C35979639}" presName="parTx" presStyleLbl="alignNode1" presStyleIdx="1" presStyleCnt="3" custScaleX="59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93D6C4-1F35-40C1-A32B-EE8B55A1A93B}" type="pres">
      <dgm:prSet presAssocID="{9E58F850-2BBF-4B9E-9F34-EE9C35979639}" presName="desTx" presStyleLbl="alignAccFollowNode1" presStyleIdx="1" presStyleCnt="3" custScaleX="601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35030-ED8C-4DEB-8B04-B870A56663EE}" type="pres">
      <dgm:prSet presAssocID="{14492B12-733A-4E21-945D-BB0825CF6297}" presName="space" presStyleCnt="0"/>
      <dgm:spPr/>
    </dgm:pt>
    <dgm:pt modelId="{AADD7669-87A3-4085-8F9B-67DFAF7C1C3B}" type="pres">
      <dgm:prSet presAssocID="{10A86905-14B9-4C3C-91E3-EF269EF9B56A}" presName="composite" presStyleCnt="0"/>
      <dgm:spPr/>
    </dgm:pt>
    <dgm:pt modelId="{63D8CD7D-B2C7-4EDC-A6F1-724639C33DC2}" type="pres">
      <dgm:prSet presAssocID="{10A86905-14B9-4C3C-91E3-EF269EF9B56A}" presName="parTx" presStyleLbl="alignNode1" presStyleIdx="2" presStyleCnt="3" custScaleX="566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F8D32-FF36-4FFD-AA57-F38D507CD0B8}" type="pres">
      <dgm:prSet presAssocID="{10A86905-14B9-4C3C-91E3-EF269EF9B56A}" presName="desTx" presStyleLbl="alignAccFollowNode1" presStyleIdx="2" presStyleCnt="3" custScaleX="57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9549A0-CF2E-4B26-9285-A048BAEC4EE9}" type="presOf" srcId="{DC0B2CFA-C4E9-48CF-AB8C-C5EF7FC4B95A}" destId="{CF93D6C4-1F35-40C1-A32B-EE8B55A1A93B}" srcOrd="0" destOrd="2" presId="urn:microsoft.com/office/officeart/2005/8/layout/hList1"/>
    <dgm:cxn modelId="{02611EDF-605D-495B-9589-D3BFB96F5324}" srcId="{63D1A8AA-52BC-4751-9908-F8286C99D52E}" destId="{7A009837-C914-4243-8085-525B2A796B9E}" srcOrd="9" destOrd="0" parTransId="{8F9F5ED2-DF1A-40DF-BC00-C1921234A2B8}" sibTransId="{29DF3790-CD73-4853-97EB-D7C9580069CD}"/>
    <dgm:cxn modelId="{A3AE7722-B312-43E7-AECA-2B37E19BE103}" type="presOf" srcId="{6D596A0B-0DCD-490E-B499-4F2584C6E744}" destId="{B989804E-14B2-4D08-980C-2B814D2CF586}" srcOrd="0" destOrd="4" presId="urn:microsoft.com/office/officeart/2005/8/layout/hList1"/>
    <dgm:cxn modelId="{54AFBAAD-33E3-49C1-B3E0-171D977A7BB6}" srcId="{A2E388EA-D8B3-4C92-9462-4355C935E15E}" destId="{10A86905-14B9-4C3C-91E3-EF269EF9B56A}" srcOrd="2" destOrd="0" parTransId="{4557864E-F28E-4136-A4D0-85330C3323D0}" sibTransId="{574A7CC1-A8EA-459F-9D87-B0EA0579FDAD}"/>
    <dgm:cxn modelId="{D929EC9D-BA9C-4CAE-BC10-BC27F020BC2A}" type="presOf" srcId="{C08E3BB3-2148-46F4-ABA1-31CC935CCFF6}" destId="{B989804E-14B2-4D08-980C-2B814D2CF586}" srcOrd="0" destOrd="8" presId="urn:microsoft.com/office/officeart/2005/8/layout/hList1"/>
    <dgm:cxn modelId="{DC2A24CB-B02D-4FF6-94C6-6D4833E1FA28}" type="presOf" srcId="{C1588F16-CB18-4FB7-8EC0-09B007F7F26C}" destId="{B989804E-14B2-4D08-980C-2B814D2CF586}" srcOrd="0" destOrd="10" presId="urn:microsoft.com/office/officeart/2005/8/layout/hList1"/>
    <dgm:cxn modelId="{6DFE24B7-C36A-4696-9EEE-2C0360071BE7}" srcId="{63D1A8AA-52BC-4751-9908-F8286C99D52E}" destId="{EED3F4E6-ACA9-4C33-8CF4-A65EA77FB9C6}" srcOrd="2" destOrd="0" parTransId="{D38A6F33-1BDF-423D-B2D4-E65754F1EAB2}" sibTransId="{A0D12C2F-9DB3-4037-A17D-68481F439F61}"/>
    <dgm:cxn modelId="{E3710D4C-F5AB-4BC8-905A-8114B8F7FFA3}" srcId="{63D1A8AA-52BC-4751-9908-F8286C99D52E}" destId="{60767297-3BD4-4DFC-A88C-D692E4DF5B4E}" srcOrd="6" destOrd="0" parTransId="{CD7C7C1D-7683-494C-8068-8B679DDDCF3F}" sibTransId="{E30887B4-5B11-452D-8CDC-061A0E21F0AA}"/>
    <dgm:cxn modelId="{3BCC869C-6963-4A8E-9376-FB1FA7390A1F}" type="presOf" srcId="{831A75E9-D82F-414D-B390-41D6204F385B}" destId="{B989804E-14B2-4D08-980C-2B814D2CF586}" srcOrd="0" destOrd="0" presId="urn:microsoft.com/office/officeart/2005/8/layout/hList1"/>
    <dgm:cxn modelId="{F683F3FA-13F4-4619-8183-848A9CAAD729}" type="presOf" srcId="{7A009837-C914-4243-8085-525B2A796B9E}" destId="{B989804E-14B2-4D08-980C-2B814D2CF586}" srcOrd="0" destOrd="9" presId="urn:microsoft.com/office/officeart/2005/8/layout/hList1"/>
    <dgm:cxn modelId="{2B92E700-A161-4E17-9E18-29C88DAC3E84}" type="presOf" srcId="{D447FF11-9221-427F-A5E2-997732CFC9B6}" destId="{B989804E-14B2-4D08-980C-2B814D2CF586}" srcOrd="0" destOrd="3" presId="urn:microsoft.com/office/officeart/2005/8/layout/hList1"/>
    <dgm:cxn modelId="{23B61C46-3741-4965-BDAB-272F70864129}" srcId="{63D1A8AA-52BC-4751-9908-F8286C99D52E}" destId="{43AEE928-A3AD-40D1-AEA2-DAD5909E7A22}" srcOrd="1" destOrd="0" parTransId="{34813DA2-1829-4F78-8BD8-9E57DC58CA73}" sibTransId="{AE80D423-BE3A-40D1-B0CD-F841A218F9B7}"/>
    <dgm:cxn modelId="{2F7DF8EF-DC8A-4579-9F4C-14B822EEFC77}" type="presOf" srcId="{9808C055-BCD5-465D-9310-09FD9C1A1572}" destId="{ACBF8D32-FF36-4FFD-AA57-F38D507CD0B8}" srcOrd="0" destOrd="2" presId="urn:microsoft.com/office/officeart/2005/8/layout/hList1"/>
    <dgm:cxn modelId="{D93D6984-A7D7-4E82-B419-5AD780F9832F}" type="presOf" srcId="{9E58F850-2BBF-4B9E-9F34-EE9C35979639}" destId="{962D6F12-C47C-47CA-A373-379BDC7AF3BE}" srcOrd="0" destOrd="0" presId="urn:microsoft.com/office/officeart/2005/8/layout/hList1"/>
    <dgm:cxn modelId="{3F00147B-2F60-4F72-908E-49F0AAA4594E}" type="presOf" srcId="{10A86905-14B9-4C3C-91E3-EF269EF9B56A}" destId="{63D8CD7D-B2C7-4EDC-A6F1-724639C33DC2}" srcOrd="0" destOrd="0" presId="urn:microsoft.com/office/officeart/2005/8/layout/hList1"/>
    <dgm:cxn modelId="{610C62E5-FB94-417A-9E3B-2B57E9AE028E}" srcId="{63D1A8AA-52BC-4751-9908-F8286C99D52E}" destId="{831A75E9-D82F-414D-B390-41D6204F385B}" srcOrd="0" destOrd="0" parTransId="{EEC9F461-4ED2-4727-8D45-55EA23727C70}" sibTransId="{EAD66F1A-8F65-46F2-A7EA-99D99F74BCE7}"/>
    <dgm:cxn modelId="{E2585525-88CA-44AA-9CDA-FBF3AC824A59}" srcId="{9E58F850-2BBF-4B9E-9F34-EE9C35979639}" destId="{8CC01E44-3217-4451-BD19-80EE0D702CD2}" srcOrd="3" destOrd="0" parTransId="{C2117F30-67C3-481F-B315-0A71456249E7}" sibTransId="{CED74699-7A23-4BFE-B9FB-068E007C9B4A}"/>
    <dgm:cxn modelId="{A9238987-05A7-4271-8021-FE61823B30FE}" srcId="{9E58F850-2BBF-4B9E-9F34-EE9C35979639}" destId="{DC0B2CFA-C4E9-48CF-AB8C-C5EF7FC4B95A}" srcOrd="2" destOrd="0" parTransId="{C83280E7-04B7-4D27-B9A4-F9A3E8B0CFBF}" sibTransId="{41216820-3323-457C-B43E-42F916DD753B}"/>
    <dgm:cxn modelId="{D3973A28-EDA3-4B09-AA19-E61408B0C096}" type="presOf" srcId="{2B3E020B-5582-43D6-BA3F-A3CF5CA44AD6}" destId="{B989804E-14B2-4D08-980C-2B814D2CF586}" srcOrd="0" destOrd="7" presId="urn:microsoft.com/office/officeart/2005/8/layout/hList1"/>
    <dgm:cxn modelId="{853FA364-610C-4008-A58B-BE48B306DC97}" srcId="{63D1A8AA-52BC-4751-9908-F8286C99D52E}" destId="{D447FF11-9221-427F-A5E2-997732CFC9B6}" srcOrd="3" destOrd="0" parTransId="{09E24772-019B-419B-BFDA-566B01DAFA27}" sibTransId="{57BC57D0-F393-42FA-94D3-DD51EE2D5DF7}"/>
    <dgm:cxn modelId="{1154C4A4-2DCB-4461-A3C7-882A7CB91623}" srcId="{10A86905-14B9-4C3C-91E3-EF269EF9B56A}" destId="{4BB0DB65-BC00-4B87-8A88-F4E481AC7BFC}" srcOrd="1" destOrd="0" parTransId="{23B1E54A-90BE-40E6-9610-E6CF78AB9E6F}" sibTransId="{09F1EFF7-5F78-41E7-B18B-B674145D82DA}"/>
    <dgm:cxn modelId="{20DC3B5B-4515-4B10-AE55-650FB3E2F44C}" type="presOf" srcId="{8CC01E44-3217-4451-BD19-80EE0D702CD2}" destId="{CF93D6C4-1F35-40C1-A32B-EE8B55A1A93B}" srcOrd="0" destOrd="3" presId="urn:microsoft.com/office/officeart/2005/8/layout/hList1"/>
    <dgm:cxn modelId="{83D6CF97-E795-4635-B1DF-85942E679822}" type="presOf" srcId="{4A311C4C-403B-4B20-A7E4-48A343DC5D21}" destId="{ACBF8D32-FF36-4FFD-AA57-F38D507CD0B8}" srcOrd="0" destOrd="0" presId="urn:microsoft.com/office/officeart/2005/8/layout/hList1"/>
    <dgm:cxn modelId="{67F55762-88B5-4D90-B815-8FF213F4054D}" type="presOf" srcId="{A2E388EA-D8B3-4C92-9462-4355C935E15E}" destId="{9ABDED99-4FB4-4B44-8787-D7DB5C69D00A}" srcOrd="0" destOrd="0" presId="urn:microsoft.com/office/officeart/2005/8/layout/hList1"/>
    <dgm:cxn modelId="{3C303FF0-F7C4-4813-AA40-F207A7C9E3DE}" srcId="{63D1A8AA-52BC-4751-9908-F8286C99D52E}" destId="{C08E3BB3-2148-46F4-ABA1-31CC935CCFF6}" srcOrd="8" destOrd="0" parTransId="{6272FD2A-BC1A-4A2B-B7EA-6478C95737E3}" sibTransId="{8CED68EF-F884-41E7-8C35-A7DFD2E6234A}"/>
    <dgm:cxn modelId="{11C399C7-6094-4E1F-90DA-B7541619D4C1}" srcId="{10A86905-14B9-4C3C-91E3-EF269EF9B56A}" destId="{9808C055-BCD5-465D-9310-09FD9C1A1572}" srcOrd="2" destOrd="0" parTransId="{20F7598E-1826-4467-84B3-7553EECD5D18}" sibTransId="{6A8C43FC-DF8F-4896-B7E6-D3F35D6F8FCE}"/>
    <dgm:cxn modelId="{F9CD2B22-CDC9-49BC-A51D-E2E28DA42844}" srcId="{9E58F850-2BBF-4B9E-9F34-EE9C35979639}" destId="{CFF0ACA2-88FC-476E-9E37-8F3173DBC42F}" srcOrd="1" destOrd="0" parTransId="{D55870F1-2E81-4F5D-B47D-832406CCED4F}" sibTransId="{D72EB428-6C53-4B66-ACEE-0DE488E3A445}"/>
    <dgm:cxn modelId="{A24134D8-DBBD-4A7A-BE32-9DD2D13DEB23}" srcId="{63D1A8AA-52BC-4751-9908-F8286C99D52E}" destId="{C1588F16-CB18-4FB7-8EC0-09B007F7F26C}" srcOrd="10" destOrd="0" parTransId="{D20B7FA7-5D9C-4FAF-97BE-D777D40DEE3F}" sibTransId="{1962E56E-73F6-4AC0-BC57-D0AAFA424EF3}"/>
    <dgm:cxn modelId="{66C27630-4DD1-41BF-8F25-9033AA949A3F}" type="presOf" srcId="{60767297-3BD4-4DFC-A88C-D692E4DF5B4E}" destId="{B989804E-14B2-4D08-980C-2B814D2CF586}" srcOrd="0" destOrd="6" presId="urn:microsoft.com/office/officeart/2005/8/layout/hList1"/>
    <dgm:cxn modelId="{B6F1633F-2590-4A4F-8518-17377DC75A2C}" srcId="{A2E388EA-D8B3-4C92-9462-4355C935E15E}" destId="{9E58F850-2BBF-4B9E-9F34-EE9C35979639}" srcOrd="1" destOrd="0" parTransId="{2475E8C1-0B52-4753-98C4-D8D67C06BBAC}" sibTransId="{14492B12-733A-4E21-945D-BB0825CF6297}"/>
    <dgm:cxn modelId="{5BC67C41-E207-4BD3-83B3-E2BED603F744}" srcId="{63D1A8AA-52BC-4751-9908-F8286C99D52E}" destId="{7460DAE1-B99F-43F0-B18C-4A610A26FEEF}" srcOrd="5" destOrd="0" parTransId="{EEFE67C9-9577-4290-8D7A-39F6AFEE6B86}" sibTransId="{D5AD8404-531B-40AD-ABBF-923E638AD351}"/>
    <dgm:cxn modelId="{30710887-30FD-48B3-9C90-819BE2C2F3C1}" srcId="{A2E388EA-D8B3-4C92-9462-4355C935E15E}" destId="{63D1A8AA-52BC-4751-9908-F8286C99D52E}" srcOrd="0" destOrd="0" parTransId="{F626833D-D6DE-48B8-AD95-088466C95067}" sibTransId="{037F8D86-701E-4E07-AAFF-E0D3F2D4F163}"/>
    <dgm:cxn modelId="{9859038E-4DF7-4783-BCAD-765F1925BC67}" srcId="{63D1A8AA-52BC-4751-9908-F8286C99D52E}" destId="{2B3E020B-5582-43D6-BA3F-A3CF5CA44AD6}" srcOrd="7" destOrd="0" parTransId="{EADACCBE-23BB-467F-B61B-B688F8399153}" sibTransId="{515465EC-7800-407A-B5A6-04DDBD700902}"/>
    <dgm:cxn modelId="{B01623CD-0CEE-47E5-BD24-B942E89B0DDC}" type="presOf" srcId="{4BB0DB65-BC00-4B87-8A88-F4E481AC7BFC}" destId="{ACBF8D32-FF36-4FFD-AA57-F38D507CD0B8}" srcOrd="0" destOrd="1" presId="urn:microsoft.com/office/officeart/2005/8/layout/hList1"/>
    <dgm:cxn modelId="{894A8DA8-15E7-4D1A-BF80-EC5DB2D97011}" srcId="{10A86905-14B9-4C3C-91E3-EF269EF9B56A}" destId="{4A311C4C-403B-4B20-A7E4-48A343DC5D21}" srcOrd="0" destOrd="0" parTransId="{AC9D1BBD-B33A-4451-AB2E-C25BD067D0FA}" sibTransId="{5A1631A3-5693-4D99-B3A3-C3A947EB8246}"/>
    <dgm:cxn modelId="{31281F18-9EE8-4C69-AF26-EC48A78A23E8}" srcId="{9E58F850-2BBF-4B9E-9F34-EE9C35979639}" destId="{E6B2A2EA-A9BE-4AF8-8F8E-5D4E8839C3B3}" srcOrd="0" destOrd="0" parTransId="{507B3F6C-DF7D-4715-9C7E-EC783B4E62D2}" sibTransId="{D0BB0CB7-4C52-409C-9E92-3C3C0A47E76B}"/>
    <dgm:cxn modelId="{391DED25-814C-4A17-99DA-0B7FCA917F39}" srcId="{63D1A8AA-52BC-4751-9908-F8286C99D52E}" destId="{6D596A0B-0DCD-490E-B499-4F2584C6E744}" srcOrd="4" destOrd="0" parTransId="{BEAB5719-8EEA-4887-B67B-A961E5592567}" sibTransId="{38957F5D-7E0A-4020-B126-0078607B742C}"/>
    <dgm:cxn modelId="{50069310-1F74-4967-92C1-B918BAEB0502}" type="presOf" srcId="{EED3F4E6-ACA9-4C33-8CF4-A65EA77FB9C6}" destId="{B989804E-14B2-4D08-980C-2B814D2CF586}" srcOrd="0" destOrd="2" presId="urn:microsoft.com/office/officeart/2005/8/layout/hList1"/>
    <dgm:cxn modelId="{EBCEFBE4-7459-4F92-B8BF-EED8B7D7B325}" type="presOf" srcId="{63D1A8AA-52BC-4751-9908-F8286C99D52E}" destId="{73034B0F-BE16-45D1-A805-FE912B235447}" srcOrd="0" destOrd="0" presId="urn:microsoft.com/office/officeart/2005/8/layout/hList1"/>
    <dgm:cxn modelId="{5FF5832C-BAA1-428F-950D-22731E314375}" type="presOf" srcId="{7460DAE1-B99F-43F0-B18C-4A610A26FEEF}" destId="{B989804E-14B2-4D08-980C-2B814D2CF586}" srcOrd="0" destOrd="5" presId="urn:microsoft.com/office/officeart/2005/8/layout/hList1"/>
    <dgm:cxn modelId="{45B40044-8102-45D5-88EE-FA6F652A6DD8}" type="presOf" srcId="{CFF0ACA2-88FC-476E-9E37-8F3173DBC42F}" destId="{CF93D6C4-1F35-40C1-A32B-EE8B55A1A93B}" srcOrd="0" destOrd="1" presId="urn:microsoft.com/office/officeart/2005/8/layout/hList1"/>
    <dgm:cxn modelId="{660B295E-E318-4CF1-A2A4-29B27F82B4E3}" type="presOf" srcId="{E6B2A2EA-A9BE-4AF8-8F8E-5D4E8839C3B3}" destId="{CF93D6C4-1F35-40C1-A32B-EE8B55A1A93B}" srcOrd="0" destOrd="0" presId="urn:microsoft.com/office/officeart/2005/8/layout/hList1"/>
    <dgm:cxn modelId="{FB9BFD52-86C7-448F-89BE-45E92074DB87}" type="presOf" srcId="{43AEE928-A3AD-40D1-AEA2-DAD5909E7A22}" destId="{B989804E-14B2-4D08-980C-2B814D2CF586}" srcOrd="0" destOrd="1" presId="urn:microsoft.com/office/officeart/2005/8/layout/hList1"/>
    <dgm:cxn modelId="{37FC41DC-152D-415D-97ED-9F60FEEC3811}" type="presParOf" srcId="{9ABDED99-4FB4-4B44-8787-D7DB5C69D00A}" destId="{8DED2835-7ABD-476B-B7E8-F1E14B50D617}" srcOrd="0" destOrd="0" presId="urn:microsoft.com/office/officeart/2005/8/layout/hList1"/>
    <dgm:cxn modelId="{4C4C87C3-C2A4-4092-86FC-4BF96B4E198B}" type="presParOf" srcId="{8DED2835-7ABD-476B-B7E8-F1E14B50D617}" destId="{73034B0F-BE16-45D1-A805-FE912B235447}" srcOrd="0" destOrd="0" presId="urn:microsoft.com/office/officeart/2005/8/layout/hList1"/>
    <dgm:cxn modelId="{EE108E7C-F2CB-4B74-97B0-42B6B3BEDD91}" type="presParOf" srcId="{8DED2835-7ABD-476B-B7E8-F1E14B50D617}" destId="{B989804E-14B2-4D08-980C-2B814D2CF586}" srcOrd="1" destOrd="0" presId="urn:microsoft.com/office/officeart/2005/8/layout/hList1"/>
    <dgm:cxn modelId="{485C548D-2980-4FBF-8E10-2E3C051FEA73}" type="presParOf" srcId="{9ABDED99-4FB4-4B44-8787-D7DB5C69D00A}" destId="{63527AB4-19FE-47FE-96C3-044D5E458E2A}" srcOrd="1" destOrd="0" presId="urn:microsoft.com/office/officeart/2005/8/layout/hList1"/>
    <dgm:cxn modelId="{C42E49F1-7EB9-4597-91D1-035A6A9537D5}" type="presParOf" srcId="{9ABDED99-4FB4-4B44-8787-D7DB5C69D00A}" destId="{9B475A72-FA84-4F40-AB27-2028B9E511BF}" srcOrd="2" destOrd="0" presId="urn:microsoft.com/office/officeart/2005/8/layout/hList1"/>
    <dgm:cxn modelId="{1077C725-FAFF-4E30-88EA-26B29AFEF2E0}" type="presParOf" srcId="{9B475A72-FA84-4F40-AB27-2028B9E511BF}" destId="{962D6F12-C47C-47CA-A373-379BDC7AF3BE}" srcOrd="0" destOrd="0" presId="urn:microsoft.com/office/officeart/2005/8/layout/hList1"/>
    <dgm:cxn modelId="{B19932D4-8DF2-46C1-BACC-82B528BA97A3}" type="presParOf" srcId="{9B475A72-FA84-4F40-AB27-2028B9E511BF}" destId="{CF93D6C4-1F35-40C1-A32B-EE8B55A1A93B}" srcOrd="1" destOrd="0" presId="urn:microsoft.com/office/officeart/2005/8/layout/hList1"/>
    <dgm:cxn modelId="{21F937CE-1B1D-4DF5-9516-013E730181E4}" type="presParOf" srcId="{9ABDED99-4FB4-4B44-8787-D7DB5C69D00A}" destId="{19D35030-ED8C-4DEB-8B04-B870A56663EE}" srcOrd="3" destOrd="0" presId="urn:microsoft.com/office/officeart/2005/8/layout/hList1"/>
    <dgm:cxn modelId="{E51EF226-7F53-4508-B315-5E86F7434EEF}" type="presParOf" srcId="{9ABDED99-4FB4-4B44-8787-D7DB5C69D00A}" destId="{AADD7669-87A3-4085-8F9B-67DFAF7C1C3B}" srcOrd="4" destOrd="0" presId="urn:microsoft.com/office/officeart/2005/8/layout/hList1"/>
    <dgm:cxn modelId="{05D2A19E-864D-4DB2-B836-FA934D02E677}" type="presParOf" srcId="{AADD7669-87A3-4085-8F9B-67DFAF7C1C3B}" destId="{63D8CD7D-B2C7-4EDC-A6F1-724639C33DC2}" srcOrd="0" destOrd="0" presId="urn:microsoft.com/office/officeart/2005/8/layout/hList1"/>
    <dgm:cxn modelId="{95E1C34B-8EF1-4951-898D-15F289A39E5A}" type="presParOf" srcId="{AADD7669-87A3-4085-8F9B-67DFAF7C1C3B}" destId="{ACBF8D32-FF36-4FFD-AA57-F38D507CD0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2E388EA-D8B3-4C92-9462-4355C935E15E}" type="doc">
      <dgm:prSet loTypeId="urn:microsoft.com/office/officeart/2005/8/layout/h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3D1A8AA-52BC-4751-9908-F8286C99D52E}">
      <dgm:prSet phldrT="[Текст]"/>
      <dgm:spPr/>
      <dgm:t>
        <a:bodyPr/>
        <a:lstStyle/>
        <a:p>
          <a:r>
            <a:rPr lang="ru-RU" dirty="0" smtClean="0"/>
            <a:t>Минобрнауки России</a:t>
          </a:r>
          <a:endParaRPr lang="ru-RU" dirty="0"/>
        </a:p>
      </dgm:t>
    </dgm:pt>
    <dgm:pt modelId="{F626833D-D6DE-48B8-AD95-088466C95067}" type="parTrans" cxnId="{30710887-30FD-48B3-9C90-819BE2C2F3C1}">
      <dgm:prSet/>
      <dgm:spPr/>
      <dgm:t>
        <a:bodyPr/>
        <a:lstStyle/>
        <a:p>
          <a:endParaRPr lang="ru-RU"/>
        </a:p>
      </dgm:t>
    </dgm:pt>
    <dgm:pt modelId="{037F8D86-701E-4E07-AAFF-E0D3F2D4F163}" type="sibTrans" cxnId="{30710887-30FD-48B3-9C90-819BE2C2F3C1}">
      <dgm:prSet/>
      <dgm:spPr/>
      <dgm:t>
        <a:bodyPr/>
        <a:lstStyle/>
        <a:p>
          <a:endParaRPr lang="ru-RU"/>
        </a:p>
      </dgm:t>
    </dgm:pt>
    <dgm:pt modelId="{D3F8DBED-09DA-4091-83C6-2DE375F85C46}">
      <dgm:prSet phldrT="[Текст]"/>
      <dgm:spPr/>
      <dgm:t>
        <a:bodyPr/>
        <a:lstStyle/>
        <a:p>
          <a:r>
            <a:rPr lang="ru-RU" dirty="0" smtClean="0"/>
            <a:t>Проф. стандарты</a:t>
          </a:r>
          <a:endParaRPr lang="ru-RU" dirty="0"/>
        </a:p>
      </dgm:t>
    </dgm:pt>
    <dgm:pt modelId="{7E0FB74B-027A-4914-A640-5C5E5A287A87}" type="parTrans" cxnId="{96F3DC5C-0DD8-4D8F-AFC1-3F4FD1F58E45}">
      <dgm:prSet/>
      <dgm:spPr/>
      <dgm:t>
        <a:bodyPr/>
        <a:lstStyle/>
        <a:p>
          <a:endParaRPr lang="ru-RU"/>
        </a:p>
      </dgm:t>
    </dgm:pt>
    <dgm:pt modelId="{04397283-2E17-43CA-9819-388C3137BCA5}" type="sibTrans" cxnId="{96F3DC5C-0DD8-4D8F-AFC1-3F4FD1F58E45}">
      <dgm:prSet/>
      <dgm:spPr/>
      <dgm:t>
        <a:bodyPr/>
        <a:lstStyle/>
        <a:p>
          <a:endParaRPr lang="ru-RU"/>
        </a:p>
      </dgm:t>
    </dgm:pt>
    <dgm:pt modelId="{9E58F850-2BBF-4B9E-9F34-EE9C35979639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Минкультуры России</a:t>
          </a:r>
        </a:p>
        <a:p>
          <a:pPr>
            <a:spcAft>
              <a:spcPts val="0"/>
            </a:spcAft>
          </a:pPr>
          <a:r>
            <a:rPr lang="ru-RU" dirty="0" smtClean="0"/>
            <a:t>(Ростуризм)</a:t>
          </a:r>
          <a:endParaRPr lang="ru-RU" dirty="0"/>
        </a:p>
      </dgm:t>
    </dgm:pt>
    <dgm:pt modelId="{2475E8C1-0B52-4753-98C4-D8D67C06BBAC}" type="parTrans" cxnId="{B6F1633F-2590-4A4F-8518-17377DC75A2C}">
      <dgm:prSet/>
      <dgm:spPr/>
      <dgm:t>
        <a:bodyPr/>
        <a:lstStyle/>
        <a:p>
          <a:endParaRPr lang="ru-RU"/>
        </a:p>
      </dgm:t>
    </dgm:pt>
    <dgm:pt modelId="{14492B12-733A-4E21-945D-BB0825CF6297}" type="sibTrans" cxnId="{B6F1633F-2590-4A4F-8518-17377DC75A2C}">
      <dgm:prSet/>
      <dgm:spPr/>
      <dgm:t>
        <a:bodyPr/>
        <a:lstStyle/>
        <a:p>
          <a:endParaRPr lang="ru-RU"/>
        </a:p>
      </dgm:t>
    </dgm:pt>
    <dgm:pt modelId="{E6B2A2EA-A9BE-4AF8-8F8E-5D4E8839C3B3}">
      <dgm:prSet phldrT="[Текст]"/>
      <dgm:spPr/>
      <dgm:t>
        <a:bodyPr/>
        <a:lstStyle/>
        <a:p>
          <a:r>
            <a:rPr lang="ru-RU" dirty="0" smtClean="0"/>
            <a:t>НИР в области туризма, как части сферы </a:t>
          </a:r>
          <a:r>
            <a:rPr lang="ru-RU" dirty="0" err="1" smtClean="0"/>
            <a:t>ФКиС</a:t>
          </a:r>
          <a:endParaRPr lang="ru-RU" dirty="0"/>
        </a:p>
      </dgm:t>
    </dgm:pt>
    <dgm:pt modelId="{507B3F6C-DF7D-4715-9C7E-EC783B4E62D2}" type="parTrans" cxnId="{31281F18-9EE8-4C69-AF26-EC48A78A23E8}">
      <dgm:prSet/>
      <dgm:spPr/>
      <dgm:t>
        <a:bodyPr/>
        <a:lstStyle/>
        <a:p>
          <a:endParaRPr lang="ru-RU"/>
        </a:p>
      </dgm:t>
    </dgm:pt>
    <dgm:pt modelId="{D0BB0CB7-4C52-409C-9E92-3C3C0A47E76B}" type="sibTrans" cxnId="{31281F18-9EE8-4C69-AF26-EC48A78A23E8}">
      <dgm:prSet/>
      <dgm:spPr/>
      <dgm:t>
        <a:bodyPr/>
        <a:lstStyle/>
        <a:p>
          <a:endParaRPr lang="ru-RU"/>
        </a:p>
      </dgm:t>
    </dgm:pt>
    <dgm:pt modelId="{10A86905-14B9-4C3C-91E3-EF269EF9B56A}">
      <dgm:prSet phldrT="[Текст]"/>
      <dgm:spPr/>
      <dgm:t>
        <a:bodyPr/>
        <a:lstStyle/>
        <a:p>
          <a:r>
            <a:rPr lang="ru-RU" dirty="0" smtClean="0"/>
            <a:t>Правительство РФ</a:t>
          </a:r>
          <a:endParaRPr lang="ru-RU" dirty="0"/>
        </a:p>
      </dgm:t>
    </dgm:pt>
    <dgm:pt modelId="{4557864E-F28E-4136-A4D0-85330C3323D0}" type="parTrans" cxnId="{54AFBAAD-33E3-49C1-B3E0-171D977A7BB6}">
      <dgm:prSet/>
      <dgm:spPr/>
      <dgm:t>
        <a:bodyPr/>
        <a:lstStyle/>
        <a:p>
          <a:endParaRPr lang="ru-RU"/>
        </a:p>
      </dgm:t>
    </dgm:pt>
    <dgm:pt modelId="{574A7CC1-A8EA-459F-9D87-B0EA0579FDAD}" type="sibTrans" cxnId="{54AFBAAD-33E3-49C1-B3E0-171D977A7BB6}">
      <dgm:prSet/>
      <dgm:spPr/>
      <dgm:t>
        <a:bodyPr/>
        <a:lstStyle/>
        <a:p>
          <a:endParaRPr lang="ru-RU"/>
        </a:p>
      </dgm:t>
    </dgm:pt>
    <dgm:pt modelId="{831A75E9-D82F-414D-B390-41D6204F385B}">
      <dgm:prSet phldrT="[Текст]"/>
      <dgm:spPr/>
      <dgm:t>
        <a:bodyPr/>
        <a:lstStyle/>
        <a:p>
          <a:r>
            <a:rPr lang="ru-RU" dirty="0" smtClean="0"/>
            <a:t>Кадровое обеспечение сфер, «работающих» на отрасль </a:t>
          </a:r>
          <a:r>
            <a:rPr lang="ru-RU" dirty="0" err="1" smtClean="0"/>
            <a:t>ФКиС</a:t>
          </a:r>
          <a:endParaRPr lang="ru-RU" dirty="0"/>
        </a:p>
      </dgm:t>
    </dgm:pt>
    <dgm:pt modelId="{EEC9F461-4ED2-4727-8D45-55EA23727C70}" type="parTrans" cxnId="{610C62E5-FB94-417A-9E3B-2B57E9AE028E}">
      <dgm:prSet/>
      <dgm:spPr/>
      <dgm:t>
        <a:bodyPr/>
        <a:lstStyle/>
        <a:p>
          <a:endParaRPr lang="ru-RU"/>
        </a:p>
      </dgm:t>
    </dgm:pt>
    <dgm:pt modelId="{EAD66F1A-8F65-46F2-A7EA-99D99F74BCE7}" type="sibTrans" cxnId="{610C62E5-FB94-417A-9E3B-2B57E9AE028E}">
      <dgm:prSet/>
      <dgm:spPr/>
      <dgm:t>
        <a:bodyPr/>
        <a:lstStyle/>
        <a:p>
          <a:endParaRPr lang="ru-RU"/>
        </a:p>
      </dgm:t>
    </dgm:pt>
    <dgm:pt modelId="{EED3F4E6-ACA9-4C33-8CF4-A65EA77FB9C6}">
      <dgm:prSet phldrT="[Текст]"/>
      <dgm:spPr/>
      <dgm:t>
        <a:bodyPr/>
        <a:lstStyle/>
        <a:p>
          <a:r>
            <a:rPr lang="ru-RU" dirty="0" smtClean="0"/>
            <a:t>НИР в сфере </a:t>
          </a:r>
          <a:r>
            <a:rPr lang="ru-RU" dirty="0" err="1" smtClean="0"/>
            <a:t>ФКиС</a:t>
          </a:r>
          <a:endParaRPr lang="ru-RU" dirty="0"/>
        </a:p>
      </dgm:t>
    </dgm:pt>
    <dgm:pt modelId="{D38A6F33-1BDF-423D-B2D4-E65754F1EAB2}" type="parTrans" cxnId="{6DFE24B7-C36A-4696-9EEE-2C0360071BE7}">
      <dgm:prSet/>
      <dgm:spPr/>
      <dgm:t>
        <a:bodyPr/>
        <a:lstStyle/>
        <a:p>
          <a:endParaRPr lang="ru-RU"/>
        </a:p>
      </dgm:t>
    </dgm:pt>
    <dgm:pt modelId="{A0D12C2F-9DB3-4037-A17D-68481F439F61}" type="sibTrans" cxnId="{6DFE24B7-C36A-4696-9EEE-2C0360071BE7}">
      <dgm:prSet/>
      <dgm:spPr/>
      <dgm:t>
        <a:bodyPr/>
        <a:lstStyle/>
        <a:p>
          <a:endParaRPr lang="ru-RU"/>
        </a:p>
      </dgm:t>
    </dgm:pt>
    <dgm:pt modelId="{6D596A0B-0DCD-490E-B499-4F2584C6E744}">
      <dgm:prSet phldrT="[Текст]"/>
      <dgm:spPr/>
      <dgm:t>
        <a:bodyPr/>
        <a:lstStyle/>
        <a:p>
          <a:r>
            <a:rPr lang="ru-RU" dirty="0" smtClean="0"/>
            <a:t>Повышение квалификации и переподготовка</a:t>
          </a:r>
          <a:endParaRPr lang="ru-RU" dirty="0"/>
        </a:p>
      </dgm:t>
    </dgm:pt>
    <dgm:pt modelId="{BEAB5719-8EEA-4887-B67B-A961E5592567}" type="parTrans" cxnId="{391DED25-814C-4A17-99DA-0B7FCA917F39}">
      <dgm:prSet/>
      <dgm:spPr/>
      <dgm:t>
        <a:bodyPr/>
        <a:lstStyle/>
        <a:p>
          <a:endParaRPr lang="ru-RU"/>
        </a:p>
      </dgm:t>
    </dgm:pt>
    <dgm:pt modelId="{38957F5D-7E0A-4020-B126-0078607B742C}" type="sibTrans" cxnId="{391DED25-814C-4A17-99DA-0B7FCA917F39}">
      <dgm:prSet/>
      <dgm:spPr/>
      <dgm:t>
        <a:bodyPr/>
        <a:lstStyle/>
        <a:p>
          <a:endParaRPr lang="ru-RU"/>
        </a:p>
      </dgm:t>
    </dgm:pt>
    <dgm:pt modelId="{7460DAE1-B99F-43F0-B18C-4A610A26FEEF}">
      <dgm:prSet phldrT="[Текст]"/>
      <dgm:spPr/>
      <dgm:t>
        <a:bodyPr/>
        <a:lstStyle/>
        <a:p>
          <a:r>
            <a:rPr lang="ru-RU" dirty="0" smtClean="0"/>
            <a:t>ОПОП</a:t>
          </a:r>
          <a:endParaRPr lang="ru-RU" dirty="0"/>
        </a:p>
      </dgm:t>
    </dgm:pt>
    <dgm:pt modelId="{EEFE67C9-9577-4290-8D7A-39F6AFEE6B86}" type="parTrans" cxnId="{5BC67C41-E207-4BD3-83B3-E2BED603F744}">
      <dgm:prSet/>
      <dgm:spPr/>
      <dgm:t>
        <a:bodyPr/>
        <a:lstStyle/>
        <a:p>
          <a:endParaRPr lang="ru-RU"/>
        </a:p>
      </dgm:t>
    </dgm:pt>
    <dgm:pt modelId="{D5AD8404-531B-40AD-ABBF-923E638AD351}" type="sibTrans" cxnId="{5BC67C41-E207-4BD3-83B3-E2BED603F744}">
      <dgm:prSet/>
      <dgm:spPr/>
      <dgm:t>
        <a:bodyPr/>
        <a:lstStyle/>
        <a:p>
          <a:endParaRPr lang="ru-RU"/>
        </a:p>
      </dgm:t>
    </dgm:pt>
    <dgm:pt modelId="{2B3E020B-5582-43D6-BA3F-A3CF5CA44AD6}">
      <dgm:prSet phldrT="[Текст]"/>
      <dgm:spPr/>
      <dgm:t>
        <a:bodyPr/>
        <a:lstStyle/>
        <a:p>
          <a:r>
            <a:rPr lang="ru-RU" dirty="0" smtClean="0"/>
            <a:t>ФЗ «Об образовании в России»</a:t>
          </a:r>
          <a:endParaRPr lang="ru-RU" dirty="0"/>
        </a:p>
      </dgm:t>
    </dgm:pt>
    <dgm:pt modelId="{EADACCBE-23BB-467F-B61B-B688F8399153}" type="parTrans" cxnId="{9859038E-4DF7-4783-BCAD-765F1925BC67}">
      <dgm:prSet/>
      <dgm:spPr/>
      <dgm:t>
        <a:bodyPr/>
        <a:lstStyle/>
        <a:p>
          <a:endParaRPr lang="ru-RU"/>
        </a:p>
      </dgm:t>
    </dgm:pt>
    <dgm:pt modelId="{515465EC-7800-407A-B5A6-04DDBD700902}" type="sibTrans" cxnId="{9859038E-4DF7-4783-BCAD-765F1925BC67}">
      <dgm:prSet/>
      <dgm:spPr/>
      <dgm:t>
        <a:bodyPr/>
        <a:lstStyle/>
        <a:p>
          <a:endParaRPr lang="ru-RU"/>
        </a:p>
      </dgm:t>
    </dgm:pt>
    <dgm:pt modelId="{C1588F16-CB18-4FB7-8EC0-09B007F7F26C}">
      <dgm:prSet phldrT="[Текст]"/>
      <dgm:spPr/>
      <dgm:t>
        <a:bodyPr/>
        <a:lstStyle/>
        <a:p>
          <a:r>
            <a:rPr lang="ru-RU" dirty="0" smtClean="0"/>
            <a:t>И т.п. …</a:t>
          </a:r>
          <a:endParaRPr lang="ru-RU" dirty="0"/>
        </a:p>
      </dgm:t>
    </dgm:pt>
    <dgm:pt modelId="{D20B7FA7-5D9C-4FAF-97BE-D777D40DEE3F}" type="parTrans" cxnId="{A24134D8-DBBD-4A7A-BE32-9DD2D13DEB23}">
      <dgm:prSet/>
      <dgm:spPr/>
      <dgm:t>
        <a:bodyPr/>
        <a:lstStyle/>
        <a:p>
          <a:endParaRPr lang="ru-RU"/>
        </a:p>
      </dgm:t>
    </dgm:pt>
    <dgm:pt modelId="{1962E56E-73F6-4AC0-BC57-D0AAFA424EF3}" type="sibTrans" cxnId="{A24134D8-DBBD-4A7A-BE32-9DD2D13DEB23}">
      <dgm:prSet/>
      <dgm:spPr/>
      <dgm:t>
        <a:bodyPr/>
        <a:lstStyle/>
        <a:p>
          <a:endParaRPr lang="ru-RU"/>
        </a:p>
      </dgm:t>
    </dgm:pt>
    <dgm:pt modelId="{CFF0ACA2-88FC-476E-9E37-8F3173DBC42F}">
      <dgm:prSet phldrT="[Текст]"/>
      <dgm:spPr/>
      <dgm:t>
        <a:bodyPr/>
        <a:lstStyle/>
        <a:p>
          <a:r>
            <a:rPr lang="ru-RU" dirty="0" smtClean="0"/>
            <a:t>Кадровое обеспечение </a:t>
          </a:r>
          <a:r>
            <a:rPr lang="ru-RU" dirty="0" err="1" smtClean="0"/>
            <a:t>ФКиС</a:t>
          </a:r>
          <a:r>
            <a:rPr lang="ru-RU" dirty="0" smtClean="0"/>
            <a:t> в части туризма</a:t>
          </a:r>
          <a:endParaRPr lang="ru-RU" dirty="0"/>
        </a:p>
      </dgm:t>
    </dgm:pt>
    <dgm:pt modelId="{D55870F1-2E81-4F5D-B47D-832406CCED4F}" type="parTrans" cxnId="{F9CD2B22-CDC9-49BC-A51D-E2E28DA42844}">
      <dgm:prSet/>
      <dgm:spPr/>
      <dgm:t>
        <a:bodyPr/>
        <a:lstStyle/>
        <a:p>
          <a:endParaRPr lang="ru-RU"/>
        </a:p>
      </dgm:t>
    </dgm:pt>
    <dgm:pt modelId="{D72EB428-6C53-4B66-ACEE-0DE488E3A445}" type="sibTrans" cxnId="{F9CD2B22-CDC9-49BC-A51D-E2E28DA42844}">
      <dgm:prSet/>
      <dgm:spPr/>
      <dgm:t>
        <a:bodyPr/>
        <a:lstStyle/>
        <a:p>
          <a:endParaRPr lang="ru-RU"/>
        </a:p>
      </dgm:t>
    </dgm:pt>
    <dgm:pt modelId="{DC0B2CFA-C4E9-48CF-AB8C-C5EF7FC4B95A}">
      <dgm:prSet phldrT="[Текст]"/>
      <dgm:spPr/>
      <dgm:t>
        <a:bodyPr/>
        <a:lstStyle/>
        <a:p>
          <a:r>
            <a:rPr lang="ru-RU" dirty="0" smtClean="0"/>
            <a:t>Проекты проф. стандартов (Туризм, Гост. дело, </a:t>
          </a:r>
          <a:r>
            <a:rPr lang="ru-RU" dirty="0" err="1" smtClean="0"/>
            <a:t>РиСОТ</a:t>
          </a:r>
          <a:r>
            <a:rPr lang="ru-RU" dirty="0" smtClean="0"/>
            <a:t>)</a:t>
          </a:r>
          <a:endParaRPr lang="ru-RU" dirty="0"/>
        </a:p>
      </dgm:t>
    </dgm:pt>
    <dgm:pt modelId="{C83280E7-04B7-4D27-B9A4-F9A3E8B0CFBF}" type="parTrans" cxnId="{A9238987-05A7-4271-8021-FE61823B30FE}">
      <dgm:prSet/>
      <dgm:spPr/>
      <dgm:t>
        <a:bodyPr/>
        <a:lstStyle/>
        <a:p>
          <a:endParaRPr lang="ru-RU"/>
        </a:p>
      </dgm:t>
    </dgm:pt>
    <dgm:pt modelId="{41216820-3323-457C-B43E-42F916DD753B}" type="sibTrans" cxnId="{A9238987-05A7-4271-8021-FE61823B30FE}">
      <dgm:prSet/>
      <dgm:spPr/>
      <dgm:t>
        <a:bodyPr/>
        <a:lstStyle/>
        <a:p>
          <a:endParaRPr lang="ru-RU"/>
        </a:p>
      </dgm:t>
    </dgm:pt>
    <dgm:pt modelId="{4A311C4C-403B-4B20-A7E4-48A343DC5D21}">
      <dgm:prSet phldrT="[Текст]"/>
      <dgm:spPr/>
      <dgm:t>
        <a:bodyPr/>
        <a:lstStyle/>
        <a:p>
          <a:r>
            <a:rPr lang="ru-RU" b="0" i="0" dirty="0" smtClean="0"/>
            <a:t>Национальный координационный совет по поддержке молодых талантов России</a:t>
          </a:r>
          <a:endParaRPr lang="ru-RU" dirty="0"/>
        </a:p>
      </dgm:t>
    </dgm:pt>
    <dgm:pt modelId="{AC9D1BBD-B33A-4451-AB2E-C25BD067D0FA}" type="parTrans" cxnId="{894A8DA8-15E7-4D1A-BF80-EC5DB2D97011}">
      <dgm:prSet/>
      <dgm:spPr/>
      <dgm:t>
        <a:bodyPr/>
        <a:lstStyle/>
        <a:p>
          <a:endParaRPr lang="ru-RU"/>
        </a:p>
      </dgm:t>
    </dgm:pt>
    <dgm:pt modelId="{5A1631A3-5693-4D99-B3A3-C3A947EB8246}" type="sibTrans" cxnId="{894A8DA8-15E7-4D1A-BF80-EC5DB2D97011}">
      <dgm:prSet/>
      <dgm:spPr/>
      <dgm:t>
        <a:bodyPr/>
        <a:lstStyle/>
        <a:p>
          <a:endParaRPr lang="ru-RU"/>
        </a:p>
      </dgm:t>
    </dgm:pt>
    <dgm:pt modelId="{16447E1E-B875-43A0-BE61-7F261B1B5DE3}">
      <dgm:prSet phldrT="[Текст]"/>
      <dgm:spPr/>
      <dgm:t>
        <a:bodyPr/>
        <a:lstStyle/>
        <a:p>
          <a:r>
            <a:rPr lang="ru-RU" dirty="0" smtClean="0"/>
            <a:t>Координационные советы</a:t>
          </a:r>
          <a:endParaRPr lang="ru-RU" dirty="0"/>
        </a:p>
      </dgm:t>
    </dgm:pt>
    <dgm:pt modelId="{3B00FC26-409D-43A1-883D-CF5288919A09}" type="parTrans" cxnId="{AC2DB966-8A4D-48CA-BDC2-17FFCE75C42F}">
      <dgm:prSet/>
      <dgm:spPr/>
      <dgm:t>
        <a:bodyPr/>
        <a:lstStyle/>
        <a:p>
          <a:endParaRPr lang="ru-RU"/>
        </a:p>
      </dgm:t>
    </dgm:pt>
    <dgm:pt modelId="{586336EB-7A02-4A37-AB05-7E18BD9E291F}" type="sibTrans" cxnId="{AC2DB966-8A4D-48CA-BDC2-17FFCE75C42F}">
      <dgm:prSet/>
      <dgm:spPr/>
      <dgm:t>
        <a:bodyPr/>
        <a:lstStyle/>
        <a:p>
          <a:endParaRPr lang="ru-RU"/>
        </a:p>
      </dgm:t>
    </dgm:pt>
    <dgm:pt modelId="{08C5CB14-F816-4AE5-8867-039862FA5AAD}">
      <dgm:prSet phldrT="[Текст]"/>
      <dgm:spPr/>
      <dgm:t>
        <a:bodyPr/>
        <a:lstStyle/>
        <a:p>
          <a:r>
            <a:rPr lang="ru-RU" dirty="0" smtClean="0"/>
            <a:t>Совещательные органы</a:t>
          </a:r>
          <a:endParaRPr lang="ru-RU" dirty="0"/>
        </a:p>
      </dgm:t>
    </dgm:pt>
    <dgm:pt modelId="{CCD089BB-B7AC-4C1C-B264-483AED7E2247}" type="parTrans" cxnId="{66804633-A58A-48B5-BBB9-EC1EB645E0BD}">
      <dgm:prSet/>
      <dgm:spPr/>
      <dgm:t>
        <a:bodyPr/>
        <a:lstStyle/>
        <a:p>
          <a:endParaRPr lang="ru-RU"/>
        </a:p>
      </dgm:t>
    </dgm:pt>
    <dgm:pt modelId="{F31DA444-8E6E-4B75-A4BF-4376C0C0140F}" type="sibTrans" cxnId="{66804633-A58A-48B5-BBB9-EC1EB645E0BD}">
      <dgm:prSet/>
      <dgm:spPr/>
      <dgm:t>
        <a:bodyPr/>
        <a:lstStyle/>
        <a:p>
          <a:endParaRPr lang="ru-RU"/>
        </a:p>
      </dgm:t>
    </dgm:pt>
    <dgm:pt modelId="{0F28453D-85AA-4333-B0FF-7514F32FA434}">
      <dgm:prSet phldrT="[Текст]"/>
      <dgm:spPr/>
      <dgm:t>
        <a:bodyPr/>
        <a:lstStyle/>
        <a:p>
          <a:r>
            <a:rPr lang="ru-RU" dirty="0" smtClean="0"/>
            <a:t>Рабочие группы</a:t>
          </a:r>
          <a:endParaRPr lang="ru-RU" dirty="0"/>
        </a:p>
      </dgm:t>
    </dgm:pt>
    <dgm:pt modelId="{F1AAEE42-CFB3-4A68-99A5-655F5D303E3C}" type="parTrans" cxnId="{FB7C001E-0070-49EA-820B-82CA21C5655D}">
      <dgm:prSet/>
      <dgm:spPr/>
      <dgm:t>
        <a:bodyPr/>
        <a:lstStyle/>
        <a:p>
          <a:endParaRPr lang="ru-RU"/>
        </a:p>
      </dgm:t>
    </dgm:pt>
    <dgm:pt modelId="{2B31F1D0-C262-43D1-B2EC-D498ADF6EA4B}" type="sibTrans" cxnId="{FB7C001E-0070-49EA-820B-82CA21C5655D}">
      <dgm:prSet/>
      <dgm:spPr/>
      <dgm:t>
        <a:bodyPr/>
        <a:lstStyle/>
        <a:p>
          <a:endParaRPr lang="ru-RU"/>
        </a:p>
      </dgm:t>
    </dgm:pt>
    <dgm:pt modelId="{C4DFE642-64BC-4189-B484-DFB18F3DEC28}">
      <dgm:prSet phldrT="[Текст]"/>
      <dgm:spPr/>
      <dgm:t>
        <a:bodyPr/>
        <a:lstStyle/>
        <a:p>
          <a:r>
            <a:rPr lang="ru-RU" dirty="0" smtClean="0"/>
            <a:t>ФЗ «Об основах туристской деятельности в РФ»</a:t>
          </a:r>
          <a:endParaRPr lang="ru-RU" dirty="0"/>
        </a:p>
      </dgm:t>
    </dgm:pt>
    <dgm:pt modelId="{4494B44C-C2BC-4A26-8ABE-AAF28C1A2FD5}" type="parTrans" cxnId="{7D40D4AA-E088-4F02-BF79-4D2AAB515C9B}">
      <dgm:prSet/>
      <dgm:spPr/>
      <dgm:t>
        <a:bodyPr/>
        <a:lstStyle/>
        <a:p>
          <a:endParaRPr lang="ru-RU"/>
        </a:p>
      </dgm:t>
    </dgm:pt>
    <dgm:pt modelId="{3597B111-1F30-4EB3-8CDD-D0BBCF09C818}" type="sibTrans" cxnId="{7D40D4AA-E088-4F02-BF79-4D2AAB515C9B}">
      <dgm:prSet/>
      <dgm:spPr/>
      <dgm:t>
        <a:bodyPr/>
        <a:lstStyle/>
        <a:p>
          <a:endParaRPr lang="ru-RU"/>
        </a:p>
      </dgm:t>
    </dgm:pt>
    <dgm:pt modelId="{B5B7703D-B00C-4979-8C16-B643561B296F}">
      <dgm:prSet phldrT="[Текст]"/>
      <dgm:spPr/>
      <dgm:t>
        <a:bodyPr/>
        <a:lstStyle/>
        <a:p>
          <a:r>
            <a:rPr lang="ru-RU" dirty="0" smtClean="0"/>
            <a:t>Повышение квалификации и переподготовка</a:t>
          </a:r>
          <a:endParaRPr lang="ru-RU" dirty="0"/>
        </a:p>
      </dgm:t>
    </dgm:pt>
    <dgm:pt modelId="{2ACBA881-1D25-4812-8439-F82A1E2713C6}" type="parTrans" cxnId="{629E0A0B-5575-41E3-8D76-1D033EB003C0}">
      <dgm:prSet/>
      <dgm:spPr/>
      <dgm:t>
        <a:bodyPr/>
        <a:lstStyle/>
        <a:p>
          <a:endParaRPr lang="ru-RU"/>
        </a:p>
      </dgm:t>
    </dgm:pt>
    <dgm:pt modelId="{404FE854-B220-4530-8CBB-D9D01120317C}" type="sibTrans" cxnId="{629E0A0B-5575-41E3-8D76-1D033EB003C0}">
      <dgm:prSet/>
      <dgm:spPr/>
      <dgm:t>
        <a:bodyPr/>
        <a:lstStyle/>
        <a:p>
          <a:endParaRPr lang="ru-RU"/>
        </a:p>
      </dgm:t>
    </dgm:pt>
    <dgm:pt modelId="{6918B217-C93E-4ADE-A1FC-B7E0796BE5EF}">
      <dgm:prSet phldrT="[Текст]"/>
      <dgm:spPr/>
      <dgm:t>
        <a:bodyPr/>
        <a:lstStyle/>
        <a:p>
          <a:r>
            <a:rPr lang="ru-RU" dirty="0" smtClean="0"/>
            <a:t>Координационные советы</a:t>
          </a:r>
          <a:endParaRPr lang="ru-RU" dirty="0"/>
        </a:p>
      </dgm:t>
    </dgm:pt>
    <dgm:pt modelId="{1B5845EC-EF26-4D55-8B33-F1843B9E14C1}" type="parTrans" cxnId="{9F3353D1-5A04-4360-9837-D786C36C1228}">
      <dgm:prSet/>
      <dgm:spPr/>
      <dgm:t>
        <a:bodyPr/>
        <a:lstStyle/>
        <a:p>
          <a:endParaRPr lang="ru-RU"/>
        </a:p>
      </dgm:t>
    </dgm:pt>
    <dgm:pt modelId="{288264C5-CEFC-48E7-BD32-E03E156A7C67}" type="sibTrans" cxnId="{9F3353D1-5A04-4360-9837-D786C36C1228}">
      <dgm:prSet/>
      <dgm:spPr/>
      <dgm:t>
        <a:bodyPr/>
        <a:lstStyle/>
        <a:p>
          <a:endParaRPr lang="ru-RU"/>
        </a:p>
      </dgm:t>
    </dgm:pt>
    <dgm:pt modelId="{0A4C212F-3B92-448A-891A-60780164688C}">
      <dgm:prSet phldrT="[Текст]"/>
      <dgm:spPr/>
      <dgm:t>
        <a:bodyPr/>
        <a:lstStyle/>
        <a:p>
          <a:r>
            <a:rPr lang="ru-RU" dirty="0" smtClean="0"/>
            <a:t>Совещательные органы</a:t>
          </a:r>
          <a:endParaRPr lang="ru-RU" dirty="0"/>
        </a:p>
      </dgm:t>
    </dgm:pt>
    <dgm:pt modelId="{07249F5F-DDE7-44AF-9A2B-CE4C6A24DA87}" type="parTrans" cxnId="{CE00820C-B63A-4595-99C4-7D7F836274D4}">
      <dgm:prSet/>
      <dgm:spPr/>
      <dgm:t>
        <a:bodyPr/>
        <a:lstStyle/>
        <a:p>
          <a:endParaRPr lang="ru-RU"/>
        </a:p>
      </dgm:t>
    </dgm:pt>
    <dgm:pt modelId="{1EA6ADB4-7F24-4694-B1FF-82A7981FF3C2}" type="sibTrans" cxnId="{CE00820C-B63A-4595-99C4-7D7F836274D4}">
      <dgm:prSet/>
      <dgm:spPr/>
      <dgm:t>
        <a:bodyPr/>
        <a:lstStyle/>
        <a:p>
          <a:endParaRPr lang="ru-RU"/>
        </a:p>
      </dgm:t>
    </dgm:pt>
    <dgm:pt modelId="{025C7CA2-6F5F-4C33-8C57-F784DE9A8104}">
      <dgm:prSet phldrT="[Текст]"/>
      <dgm:spPr/>
      <dgm:t>
        <a:bodyPr/>
        <a:lstStyle/>
        <a:p>
          <a:r>
            <a:rPr lang="ru-RU" dirty="0" smtClean="0"/>
            <a:t>Рабочие группы</a:t>
          </a:r>
          <a:endParaRPr lang="ru-RU" dirty="0"/>
        </a:p>
      </dgm:t>
    </dgm:pt>
    <dgm:pt modelId="{3A843F2E-2B76-4423-9AE4-389C66260E04}" type="parTrans" cxnId="{4E372021-0B3C-4A1F-8241-8CB2899D91EA}">
      <dgm:prSet/>
      <dgm:spPr/>
      <dgm:t>
        <a:bodyPr/>
        <a:lstStyle/>
        <a:p>
          <a:endParaRPr lang="ru-RU"/>
        </a:p>
      </dgm:t>
    </dgm:pt>
    <dgm:pt modelId="{B197B775-23AE-47F6-9558-6EEE8B406BEA}" type="sibTrans" cxnId="{4E372021-0B3C-4A1F-8241-8CB2899D91EA}">
      <dgm:prSet/>
      <dgm:spPr/>
      <dgm:t>
        <a:bodyPr/>
        <a:lstStyle/>
        <a:p>
          <a:endParaRPr lang="ru-RU"/>
        </a:p>
      </dgm:t>
    </dgm:pt>
    <dgm:pt modelId="{142C23FD-A333-4659-B689-C0B724DC6E63}">
      <dgm:prSet phldrT="[Текст]"/>
      <dgm:spPr/>
      <dgm:t>
        <a:bodyPr/>
        <a:lstStyle/>
        <a:p>
          <a:r>
            <a:rPr lang="ru-RU" dirty="0" smtClean="0"/>
            <a:t>И т.п. …</a:t>
          </a:r>
          <a:endParaRPr lang="ru-RU" dirty="0"/>
        </a:p>
      </dgm:t>
    </dgm:pt>
    <dgm:pt modelId="{27C47065-2C32-44DB-94CF-21B2558F5BAC}" type="parTrans" cxnId="{1068263D-CD24-4B4E-8EAA-AA600FA34F4E}">
      <dgm:prSet/>
      <dgm:spPr/>
      <dgm:t>
        <a:bodyPr/>
        <a:lstStyle/>
        <a:p>
          <a:endParaRPr lang="ru-RU"/>
        </a:p>
      </dgm:t>
    </dgm:pt>
    <dgm:pt modelId="{4DB54FAF-71B3-4FD5-A2BF-0A3D9A2DA45C}" type="sibTrans" cxnId="{1068263D-CD24-4B4E-8EAA-AA600FA34F4E}">
      <dgm:prSet/>
      <dgm:spPr/>
      <dgm:t>
        <a:bodyPr/>
        <a:lstStyle/>
        <a:p>
          <a:endParaRPr lang="ru-RU"/>
        </a:p>
      </dgm:t>
    </dgm:pt>
    <dgm:pt modelId="{42BB86A5-9F08-4E21-BD53-27AFB73DC751}">
      <dgm:prSet phldrT="[Текст]"/>
      <dgm:spPr/>
      <dgm:t>
        <a:bodyPr/>
        <a:lstStyle/>
        <a:p>
          <a:r>
            <a:rPr lang="ru-RU" b="0" i="0" dirty="0" smtClean="0"/>
            <a:t>Координационный совет по развитию детского туризма в Российской Федерации</a:t>
          </a:r>
          <a:endParaRPr lang="ru-RU" dirty="0"/>
        </a:p>
      </dgm:t>
    </dgm:pt>
    <dgm:pt modelId="{5F0BA321-7CEB-48C0-9384-D9D81DEF703A}" type="parTrans" cxnId="{6BA79CEF-0951-47DF-B2C1-74A84358C081}">
      <dgm:prSet/>
      <dgm:spPr/>
      <dgm:t>
        <a:bodyPr/>
        <a:lstStyle/>
        <a:p>
          <a:endParaRPr lang="ru-RU"/>
        </a:p>
      </dgm:t>
    </dgm:pt>
    <dgm:pt modelId="{52CA4306-63DD-4ACF-8612-DAD4795091E0}" type="sibTrans" cxnId="{6BA79CEF-0951-47DF-B2C1-74A84358C081}">
      <dgm:prSet/>
      <dgm:spPr/>
      <dgm:t>
        <a:bodyPr/>
        <a:lstStyle/>
        <a:p>
          <a:endParaRPr lang="ru-RU"/>
        </a:p>
      </dgm:t>
    </dgm:pt>
    <dgm:pt modelId="{89E5CDD0-84A3-462C-8B45-AFEFCA4F07D3}">
      <dgm:prSet phldrT="[Текст]"/>
      <dgm:spPr/>
      <dgm:t>
        <a:bodyPr/>
        <a:lstStyle/>
        <a:p>
          <a:r>
            <a:rPr lang="ru-RU" b="0" i="0" dirty="0" smtClean="0"/>
            <a:t>Координационный совет по развитию внутреннего и въездного туризма в Российской Федерации</a:t>
          </a:r>
          <a:endParaRPr lang="ru-RU" dirty="0"/>
        </a:p>
      </dgm:t>
    </dgm:pt>
    <dgm:pt modelId="{A8B0662B-9DDF-4DF0-895A-9005C48F3E94}" type="parTrans" cxnId="{26F9DA80-25F5-4131-AAFE-CF8E86A3101C}">
      <dgm:prSet/>
      <dgm:spPr/>
      <dgm:t>
        <a:bodyPr/>
        <a:lstStyle/>
        <a:p>
          <a:endParaRPr lang="ru-RU"/>
        </a:p>
      </dgm:t>
    </dgm:pt>
    <dgm:pt modelId="{08758937-CB20-4C70-8CB4-A4F2C55898AB}" type="sibTrans" cxnId="{26F9DA80-25F5-4131-AAFE-CF8E86A3101C}">
      <dgm:prSet/>
      <dgm:spPr/>
      <dgm:t>
        <a:bodyPr/>
        <a:lstStyle/>
        <a:p>
          <a:endParaRPr lang="ru-RU"/>
        </a:p>
      </dgm:t>
    </dgm:pt>
    <dgm:pt modelId="{EE68855D-1CB9-4A76-A6D9-D1B76EA02578}">
      <dgm:prSet phldrT="[Текст]"/>
      <dgm:spPr/>
      <dgm:t>
        <a:bodyPr/>
        <a:lstStyle/>
        <a:p>
          <a:r>
            <a:rPr lang="ru-RU" dirty="0" smtClean="0"/>
            <a:t>Образовательный Фонд «Талант и успех» - Образовательный центр «Сириус»</a:t>
          </a:r>
          <a:endParaRPr lang="ru-RU" dirty="0"/>
        </a:p>
      </dgm:t>
    </dgm:pt>
    <dgm:pt modelId="{52E6965A-3CD0-4AC7-A630-AB0C0CFE3482}" type="parTrans" cxnId="{2A8ECE3F-2843-44A8-B4D2-D55735C2397E}">
      <dgm:prSet/>
      <dgm:spPr/>
      <dgm:t>
        <a:bodyPr/>
        <a:lstStyle/>
        <a:p>
          <a:endParaRPr lang="ru-RU"/>
        </a:p>
      </dgm:t>
    </dgm:pt>
    <dgm:pt modelId="{B3CB834A-4761-436D-9B65-E8DF128BA372}" type="sibTrans" cxnId="{2A8ECE3F-2843-44A8-B4D2-D55735C2397E}">
      <dgm:prSet/>
      <dgm:spPr/>
      <dgm:t>
        <a:bodyPr/>
        <a:lstStyle/>
        <a:p>
          <a:endParaRPr lang="ru-RU"/>
        </a:p>
      </dgm:t>
    </dgm:pt>
    <dgm:pt modelId="{9ABDED99-4FB4-4B44-8787-D7DB5C69D00A}" type="pres">
      <dgm:prSet presAssocID="{A2E388EA-D8B3-4C92-9462-4355C935E1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ED2835-7ABD-476B-B7E8-F1E14B50D617}" type="pres">
      <dgm:prSet presAssocID="{63D1A8AA-52BC-4751-9908-F8286C99D52E}" presName="composite" presStyleCnt="0"/>
      <dgm:spPr/>
    </dgm:pt>
    <dgm:pt modelId="{73034B0F-BE16-45D1-A805-FE912B235447}" type="pres">
      <dgm:prSet presAssocID="{63D1A8AA-52BC-4751-9908-F8286C99D52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89804E-14B2-4D08-980C-2B814D2CF586}" type="pres">
      <dgm:prSet presAssocID="{63D1A8AA-52BC-4751-9908-F8286C99D52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527AB4-19FE-47FE-96C3-044D5E458E2A}" type="pres">
      <dgm:prSet presAssocID="{037F8D86-701E-4E07-AAFF-E0D3F2D4F163}" presName="space" presStyleCnt="0"/>
      <dgm:spPr/>
    </dgm:pt>
    <dgm:pt modelId="{9B475A72-FA84-4F40-AB27-2028B9E511BF}" type="pres">
      <dgm:prSet presAssocID="{9E58F850-2BBF-4B9E-9F34-EE9C35979639}" presName="composite" presStyleCnt="0"/>
      <dgm:spPr/>
    </dgm:pt>
    <dgm:pt modelId="{962D6F12-C47C-47CA-A373-379BDC7AF3BE}" type="pres">
      <dgm:prSet presAssocID="{9E58F850-2BBF-4B9E-9F34-EE9C3597963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93D6C4-1F35-40C1-A32B-EE8B55A1A93B}" type="pres">
      <dgm:prSet presAssocID="{9E58F850-2BBF-4B9E-9F34-EE9C3597963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35030-ED8C-4DEB-8B04-B870A56663EE}" type="pres">
      <dgm:prSet presAssocID="{14492B12-733A-4E21-945D-BB0825CF6297}" presName="space" presStyleCnt="0"/>
      <dgm:spPr/>
    </dgm:pt>
    <dgm:pt modelId="{AADD7669-87A3-4085-8F9B-67DFAF7C1C3B}" type="pres">
      <dgm:prSet presAssocID="{10A86905-14B9-4C3C-91E3-EF269EF9B56A}" presName="composite" presStyleCnt="0"/>
      <dgm:spPr/>
    </dgm:pt>
    <dgm:pt modelId="{63D8CD7D-B2C7-4EDC-A6F1-724639C33DC2}" type="pres">
      <dgm:prSet presAssocID="{10A86905-14B9-4C3C-91E3-EF269EF9B56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F8D32-FF36-4FFD-AA57-F38D507CD0B8}" type="pres">
      <dgm:prSet presAssocID="{10A86905-14B9-4C3C-91E3-EF269EF9B56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9549A0-CF2E-4B26-9285-A048BAEC4EE9}" type="presOf" srcId="{DC0B2CFA-C4E9-48CF-AB8C-C5EF7FC4B95A}" destId="{CF93D6C4-1F35-40C1-A32B-EE8B55A1A93B}" srcOrd="0" destOrd="2" presId="urn:microsoft.com/office/officeart/2005/8/layout/hList1"/>
    <dgm:cxn modelId="{A3AE7722-B312-43E7-AECA-2B37E19BE103}" type="presOf" srcId="{6D596A0B-0DCD-490E-B499-4F2584C6E744}" destId="{B989804E-14B2-4D08-980C-2B814D2CF586}" srcOrd="0" destOrd="2" presId="urn:microsoft.com/office/officeart/2005/8/layout/hList1"/>
    <dgm:cxn modelId="{7AD74718-46D4-435E-9DCC-9A7BF7958B33}" type="presOf" srcId="{08C5CB14-F816-4AE5-8867-039862FA5AAD}" destId="{B989804E-14B2-4D08-980C-2B814D2CF586}" srcOrd="0" destOrd="7" presId="urn:microsoft.com/office/officeart/2005/8/layout/hList1"/>
    <dgm:cxn modelId="{54AFBAAD-33E3-49C1-B3E0-171D977A7BB6}" srcId="{A2E388EA-D8B3-4C92-9462-4355C935E15E}" destId="{10A86905-14B9-4C3C-91E3-EF269EF9B56A}" srcOrd="2" destOrd="0" parTransId="{4557864E-F28E-4136-A4D0-85330C3323D0}" sibTransId="{574A7CC1-A8EA-459F-9D87-B0EA0579FDAD}"/>
    <dgm:cxn modelId="{96465DA3-DCA7-4C8E-A35A-EBD177DBE9CF}" type="presOf" srcId="{42BB86A5-9F08-4E21-BD53-27AFB73DC751}" destId="{ACBF8D32-FF36-4FFD-AA57-F38D507CD0B8}" srcOrd="0" destOrd="1" presId="urn:microsoft.com/office/officeart/2005/8/layout/hList1"/>
    <dgm:cxn modelId="{6A45C17B-5385-4659-AA6E-C9CA7F8537AF}" type="presOf" srcId="{C4DFE642-64BC-4189-B484-DFB18F3DEC28}" destId="{CF93D6C4-1F35-40C1-A32B-EE8B55A1A93B}" srcOrd="0" destOrd="3" presId="urn:microsoft.com/office/officeart/2005/8/layout/hList1"/>
    <dgm:cxn modelId="{DC2A24CB-B02D-4FF6-94C6-6D4833E1FA28}" type="presOf" srcId="{C1588F16-CB18-4FB7-8EC0-09B007F7F26C}" destId="{B989804E-14B2-4D08-980C-2B814D2CF586}" srcOrd="0" destOrd="9" presId="urn:microsoft.com/office/officeart/2005/8/layout/hList1"/>
    <dgm:cxn modelId="{6DFE24B7-C36A-4696-9EEE-2C0360071BE7}" srcId="{63D1A8AA-52BC-4751-9908-F8286C99D52E}" destId="{EED3F4E6-ACA9-4C33-8CF4-A65EA77FB9C6}" srcOrd="1" destOrd="0" parTransId="{D38A6F33-1BDF-423D-B2D4-E65754F1EAB2}" sibTransId="{A0D12C2F-9DB3-4037-A17D-68481F439F61}"/>
    <dgm:cxn modelId="{3BCC869C-6963-4A8E-9376-FB1FA7390A1F}" type="presOf" srcId="{831A75E9-D82F-414D-B390-41D6204F385B}" destId="{B989804E-14B2-4D08-980C-2B814D2CF586}" srcOrd="0" destOrd="0" presId="urn:microsoft.com/office/officeart/2005/8/layout/hList1"/>
    <dgm:cxn modelId="{05D3C84B-00FC-4018-96F1-85336742FEDD}" type="presOf" srcId="{89E5CDD0-84A3-462C-8B45-AFEFCA4F07D3}" destId="{ACBF8D32-FF36-4FFD-AA57-F38D507CD0B8}" srcOrd="0" destOrd="2" presId="urn:microsoft.com/office/officeart/2005/8/layout/hList1"/>
    <dgm:cxn modelId="{CE00820C-B63A-4595-99C4-7D7F836274D4}" srcId="{9E58F850-2BBF-4B9E-9F34-EE9C35979639}" destId="{0A4C212F-3B92-448A-891A-60780164688C}" srcOrd="6" destOrd="0" parTransId="{07249F5F-DDE7-44AF-9A2B-CE4C6A24DA87}" sibTransId="{1EA6ADB4-7F24-4694-B1FF-82A7981FF3C2}"/>
    <dgm:cxn modelId="{53ADCB98-878C-44A7-9D95-B405377452BD}" type="presOf" srcId="{16447E1E-B875-43A0-BE61-7F261B1B5DE3}" destId="{B989804E-14B2-4D08-980C-2B814D2CF586}" srcOrd="0" destOrd="6" presId="urn:microsoft.com/office/officeart/2005/8/layout/hList1"/>
    <dgm:cxn modelId="{9F3353D1-5A04-4360-9837-D786C36C1228}" srcId="{9E58F850-2BBF-4B9E-9F34-EE9C35979639}" destId="{6918B217-C93E-4ADE-A1FC-B7E0796BE5EF}" srcOrd="5" destOrd="0" parTransId="{1B5845EC-EF26-4D55-8B33-F1843B9E14C1}" sibTransId="{288264C5-CEFC-48E7-BD32-E03E156A7C67}"/>
    <dgm:cxn modelId="{D93D6984-A7D7-4E82-B419-5AD780F9832F}" type="presOf" srcId="{9E58F850-2BBF-4B9E-9F34-EE9C35979639}" destId="{962D6F12-C47C-47CA-A373-379BDC7AF3BE}" srcOrd="0" destOrd="0" presId="urn:microsoft.com/office/officeart/2005/8/layout/hList1"/>
    <dgm:cxn modelId="{3F00147B-2F60-4F72-908E-49F0AAA4594E}" type="presOf" srcId="{10A86905-14B9-4C3C-91E3-EF269EF9B56A}" destId="{63D8CD7D-B2C7-4EDC-A6F1-724639C33DC2}" srcOrd="0" destOrd="0" presId="urn:microsoft.com/office/officeart/2005/8/layout/hList1"/>
    <dgm:cxn modelId="{6BA79CEF-0951-47DF-B2C1-74A84358C081}" srcId="{10A86905-14B9-4C3C-91E3-EF269EF9B56A}" destId="{42BB86A5-9F08-4E21-BD53-27AFB73DC751}" srcOrd="1" destOrd="0" parTransId="{5F0BA321-7CEB-48C0-9384-D9D81DEF703A}" sibTransId="{52CA4306-63DD-4ACF-8612-DAD4795091E0}"/>
    <dgm:cxn modelId="{610C62E5-FB94-417A-9E3B-2B57E9AE028E}" srcId="{63D1A8AA-52BC-4751-9908-F8286C99D52E}" destId="{831A75E9-D82F-414D-B390-41D6204F385B}" srcOrd="0" destOrd="0" parTransId="{EEC9F461-4ED2-4727-8D45-55EA23727C70}" sibTransId="{EAD66F1A-8F65-46F2-A7EA-99D99F74BCE7}"/>
    <dgm:cxn modelId="{1068263D-CD24-4B4E-8EAA-AA600FA34F4E}" srcId="{9E58F850-2BBF-4B9E-9F34-EE9C35979639}" destId="{142C23FD-A333-4659-B689-C0B724DC6E63}" srcOrd="8" destOrd="0" parTransId="{27C47065-2C32-44DB-94CF-21B2558F5BAC}" sibTransId="{4DB54FAF-71B3-4FD5-A2BF-0A3D9A2DA45C}"/>
    <dgm:cxn modelId="{96F3DC5C-0DD8-4D8F-AFC1-3F4FD1F58E45}" srcId="{63D1A8AA-52BC-4751-9908-F8286C99D52E}" destId="{D3F8DBED-09DA-4091-83C6-2DE375F85C46}" srcOrd="4" destOrd="0" parTransId="{7E0FB74B-027A-4914-A640-5C5E5A287A87}" sibTransId="{04397283-2E17-43CA-9819-388C3137BCA5}"/>
    <dgm:cxn modelId="{26F9DA80-25F5-4131-AAFE-CF8E86A3101C}" srcId="{10A86905-14B9-4C3C-91E3-EF269EF9B56A}" destId="{89E5CDD0-84A3-462C-8B45-AFEFCA4F07D3}" srcOrd="2" destOrd="0" parTransId="{A8B0662B-9DDF-4DF0-895A-9005C48F3E94}" sibTransId="{08758937-CB20-4C70-8CB4-A4F2C55898AB}"/>
    <dgm:cxn modelId="{A9238987-05A7-4271-8021-FE61823B30FE}" srcId="{9E58F850-2BBF-4B9E-9F34-EE9C35979639}" destId="{DC0B2CFA-C4E9-48CF-AB8C-C5EF7FC4B95A}" srcOrd="2" destOrd="0" parTransId="{C83280E7-04B7-4D27-B9A4-F9A3E8B0CFBF}" sibTransId="{41216820-3323-457C-B43E-42F916DD753B}"/>
    <dgm:cxn modelId="{D3973A28-EDA3-4B09-AA19-E61408B0C096}" type="presOf" srcId="{2B3E020B-5582-43D6-BA3F-A3CF5CA44AD6}" destId="{B989804E-14B2-4D08-980C-2B814D2CF586}" srcOrd="0" destOrd="5" presId="urn:microsoft.com/office/officeart/2005/8/layout/hList1"/>
    <dgm:cxn modelId="{EF7351A3-AFA5-4AD2-A140-195ECAF0A1F8}" type="presOf" srcId="{EE68855D-1CB9-4A76-A6D9-D1B76EA02578}" destId="{ACBF8D32-FF36-4FFD-AA57-F38D507CD0B8}" srcOrd="0" destOrd="3" presId="urn:microsoft.com/office/officeart/2005/8/layout/hList1"/>
    <dgm:cxn modelId="{44FFAC49-0432-449E-904D-EA3CBB4DDBC8}" type="presOf" srcId="{B5B7703D-B00C-4979-8C16-B643561B296F}" destId="{CF93D6C4-1F35-40C1-A32B-EE8B55A1A93B}" srcOrd="0" destOrd="4" presId="urn:microsoft.com/office/officeart/2005/8/layout/hList1"/>
    <dgm:cxn modelId="{4864B1EA-BDF6-4E1E-A363-5666F935FCDE}" type="presOf" srcId="{142C23FD-A333-4659-B689-C0B724DC6E63}" destId="{CF93D6C4-1F35-40C1-A32B-EE8B55A1A93B}" srcOrd="0" destOrd="8" presId="urn:microsoft.com/office/officeart/2005/8/layout/hList1"/>
    <dgm:cxn modelId="{62533B12-DED2-4D9E-827E-D39667527257}" type="presOf" srcId="{025C7CA2-6F5F-4C33-8C57-F784DE9A8104}" destId="{CF93D6C4-1F35-40C1-A32B-EE8B55A1A93B}" srcOrd="0" destOrd="7" presId="urn:microsoft.com/office/officeart/2005/8/layout/hList1"/>
    <dgm:cxn modelId="{83D6CF97-E795-4635-B1DF-85942E679822}" type="presOf" srcId="{4A311C4C-403B-4B20-A7E4-48A343DC5D21}" destId="{ACBF8D32-FF36-4FFD-AA57-F38D507CD0B8}" srcOrd="0" destOrd="0" presId="urn:microsoft.com/office/officeart/2005/8/layout/hList1"/>
    <dgm:cxn modelId="{67F55762-88B5-4D90-B815-8FF213F4054D}" type="presOf" srcId="{A2E388EA-D8B3-4C92-9462-4355C935E15E}" destId="{9ABDED99-4FB4-4B44-8787-D7DB5C69D00A}" srcOrd="0" destOrd="0" presId="urn:microsoft.com/office/officeart/2005/8/layout/hList1"/>
    <dgm:cxn modelId="{F9CD2B22-CDC9-49BC-A51D-E2E28DA42844}" srcId="{9E58F850-2BBF-4B9E-9F34-EE9C35979639}" destId="{CFF0ACA2-88FC-476E-9E37-8F3173DBC42F}" srcOrd="1" destOrd="0" parTransId="{D55870F1-2E81-4F5D-B47D-832406CCED4F}" sibTransId="{D72EB428-6C53-4B66-ACEE-0DE488E3A445}"/>
    <dgm:cxn modelId="{7D40D4AA-E088-4F02-BF79-4D2AAB515C9B}" srcId="{9E58F850-2BBF-4B9E-9F34-EE9C35979639}" destId="{C4DFE642-64BC-4189-B484-DFB18F3DEC28}" srcOrd="3" destOrd="0" parTransId="{4494B44C-C2BC-4A26-8ABE-AAF28C1A2FD5}" sibTransId="{3597B111-1F30-4EB3-8CDD-D0BBCF09C818}"/>
    <dgm:cxn modelId="{A24134D8-DBBD-4A7A-BE32-9DD2D13DEB23}" srcId="{63D1A8AA-52BC-4751-9908-F8286C99D52E}" destId="{C1588F16-CB18-4FB7-8EC0-09B007F7F26C}" srcOrd="9" destOrd="0" parTransId="{D20B7FA7-5D9C-4FAF-97BE-D777D40DEE3F}" sibTransId="{1962E56E-73F6-4AC0-BC57-D0AAFA424EF3}"/>
    <dgm:cxn modelId="{B6F1633F-2590-4A4F-8518-17377DC75A2C}" srcId="{A2E388EA-D8B3-4C92-9462-4355C935E15E}" destId="{9E58F850-2BBF-4B9E-9F34-EE9C35979639}" srcOrd="1" destOrd="0" parTransId="{2475E8C1-0B52-4753-98C4-D8D67C06BBAC}" sibTransId="{14492B12-733A-4E21-945D-BB0825CF6297}"/>
    <dgm:cxn modelId="{FB7C001E-0070-49EA-820B-82CA21C5655D}" srcId="{63D1A8AA-52BC-4751-9908-F8286C99D52E}" destId="{0F28453D-85AA-4333-B0FF-7514F32FA434}" srcOrd="8" destOrd="0" parTransId="{F1AAEE42-CFB3-4A68-99A5-655F5D303E3C}" sibTransId="{2B31F1D0-C262-43D1-B2EC-D498ADF6EA4B}"/>
    <dgm:cxn modelId="{5BC67C41-E207-4BD3-83B3-E2BED603F744}" srcId="{63D1A8AA-52BC-4751-9908-F8286C99D52E}" destId="{7460DAE1-B99F-43F0-B18C-4A610A26FEEF}" srcOrd="3" destOrd="0" parTransId="{EEFE67C9-9577-4290-8D7A-39F6AFEE6B86}" sibTransId="{D5AD8404-531B-40AD-ABBF-923E638AD351}"/>
    <dgm:cxn modelId="{30710887-30FD-48B3-9C90-819BE2C2F3C1}" srcId="{A2E388EA-D8B3-4C92-9462-4355C935E15E}" destId="{63D1A8AA-52BC-4751-9908-F8286C99D52E}" srcOrd="0" destOrd="0" parTransId="{F626833D-D6DE-48B8-AD95-088466C95067}" sibTransId="{037F8D86-701E-4E07-AAFF-E0D3F2D4F163}"/>
    <dgm:cxn modelId="{97D3787F-5B54-47D8-918D-20262580D6F7}" type="presOf" srcId="{0A4C212F-3B92-448A-891A-60780164688C}" destId="{CF93D6C4-1F35-40C1-A32B-EE8B55A1A93B}" srcOrd="0" destOrd="6" presId="urn:microsoft.com/office/officeart/2005/8/layout/hList1"/>
    <dgm:cxn modelId="{9859038E-4DF7-4783-BCAD-765F1925BC67}" srcId="{63D1A8AA-52BC-4751-9908-F8286C99D52E}" destId="{2B3E020B-5582-43D6-BA3F-A3CF5CA44AD6}" srcOrd="5" destOrd="0" parTransId="{EADACCBE-23BB-467F-B61B-B688F8399153}" sibTransId="{515465EC-7800-407A-B5A6-04DDBD700902}"/>
    <dgm:cxn modelId="{07A174D5-E70F-4A5B-8589-DD7AA2E3AB02}" type="presOf" srcId="{6918B217-C93E-4ADE-A1FC-B7E0796BE5EF}" destId="{CF93D6C4-1F35-40C1-A32B-EE8B55A1A93B}" srcOrd="0" destOrd="5" presId="urn:microsoft.com/office/officeart/2005/8/layout/hList1"/>
    <dgm:cxn modelId="{C535E542-B96D-4505-BDFA-068BD04D0DED}" type="presOf" srcId="{0F28453D-85AA-4333-B0FF-7514F32FA434}" destId="{B989804E-14B2-4D08-980C-2B814D2CF586}" srcOrd="0" destOrd="8" presId="urn:microsoft.com/office/officeart/2005/8/layout/hList1"/>
    <dgm:cxn modelId="{894A8DA8-15E7-4D1A-BF80-EC5DB2D97011}" srcId="{10A86905-14B9-4C3C-91E3-EF269EF9B56A}" destId="{4A311C4C-403B-4B20-A7E4-48A343DC5D21}" srcOrd="0" destOrd="0" parTransId="{AC9D1BBD-B33A-4451-AB2E-C25BD067D0FA}" sibTransId="{5A1631A3-5693-4D99-B3A3-C3A947EB8246}"/>
    <dgm:cxn modelId="{31281F18-9EE8-4C69-AF26-EC48A78A23E8}" srcId="{9E58F850-2BBF-4B9E-9F34-EE9C35979639}" destId="{E6B2A2EA-A9BE-4AF8-8F8E-5D4E8839C3B3}" srcOrd="0" destOrd="0" parTransId="{507B3F6C-DF7D-4715-9C7E-EC783B4E62D2}" sibTransId="{D0BB0CB7-4C52-409C-9E92-3C3C0A47E76B}"/>
    <dgm:cxn modelId="{66804633-A58A-48B5-BBB9-EC1EB645E0BD}" srcId="{63D1A8AA-52BC-4751-9908-F8286C99D52E}" destId="{08C5CB14-F816-4AE5-8867-039862FA5AAD}" srcOrd="7" destOrd="0" parTransId="{CCD089BB-B7AC-4C1C-B264-483AED7E2247}" sibTransId="{F31DA444-8E6E-4B75-A4BF-4376C0C0140F}"/>
    <dgm:cxn modelId="{391DED25-814C-4A17-99DA-0B7FCA917F39}" srcId="{63D1A8AA-52BC-4751-9908-F8286C99D52E}" destId="{6D596A0B-0DCD-490E-B499-4F2584C6E744}" srcOrd="2" destOrd="0" parTransId="{BEAB5719-8EEA-4887-B67B-A961E5592567}" sibTransId="{38957F5D-7E0A-4020-B126-0078607B742C}"/>
    <dgm:cxn modelId="{50069310-1F74-4967-92C1-B918BAEB0502}" type="presOf" srcId="{EED3F4E6-ACA9-4C33-8CF4-A65EA77FB9C6}" destId="{B989804E-14B2-4D08-980C-2B814D2CF586}" srcOrd="0" destOrd="1" presId="urn:microsoft.com/office/officeart/2005/8/layout/hList1"/>
    <dgm:cxn modelId="{7B6B7DE0-D13B-49BC-8990-0AF31DA60178}" type="presOf" srcId="{D3F8DBED-09DA-4091-83C6-2DE375F85C46}" destId="{B989804E-14B2-4D08-980C-2B814D2CF586}" srcOrd="0" destOrd="4" presId="urn:microsoft.com/office/officeart/2005/8/layout/hList1"/>
    <dgm:cxn modelId="{AC2DB966-8A4D-48CA-BDC2-17FFCE75C42F}" srcId="{63D1A8AA-52BC-4751-9908-F8286C99D52E}" destId="{16447E1E-B875-43A0-BE61-7F261B1B5DE3}" srcOrd="6" destOrd="0" parTransId="{3B00FC26-409D-43A1-883D-CF5288919A09}" sibTransId="{586336EB-7A02-4A37-AB05-7E18BD9E291F}"/>
    <dgm:cxn modelId="{4E372021-0B3C-4A1F-8241-8CB2899D91EA}" srcId="{9E58F850-2BBF-4B9E-9F34-EE9C35979639}" destId="{025C7CA2-6F5F-4C33-8C57-F784DE9A8104}" srcOrd="7" destOrd="0" parTransId="{3A843F2E-2B76-4423-9AE4-389C66260E04}" sibTransId="{B197B775-23AE-47F6-9558-6EEE8B406BEA}"/>
    <dgm:cxn modelId="{EBCEFBE4-7459-4F92-B8BF-EED8B7D7B325}" type="presOf" srcId="{63D1A8AA-52BC-4751-9908-F8286C99D52E}" destId="{73034B0F-BE16-45D1-A805-FE912B235447}" srcOrd="0" destOrd="0" presId="urn:microsoft.com/office/officeart/2005/8/layout/hList1"/>
    <dgm:cxn modelId="{5FF5832C-BAA1-428F-950D-22731E314375}" type="presOf" srcId="{7460DAE1-B99F-43F0-B18C-4A610A26FEEF}" destId="{B989804E-14B2-4D08-980C-2B814D2CF586}" srcOrd="0" destOrd="3" presId="urn:microsoft.com/office/officeart/2005/8/layout/hList1"/>
    <dgm:cxn modelId="{45B40044-8102-45D5-88EE-FA6F652A6DD8}" type="presOf" srcId="{CFF0ACA2-88FC-476E-9E37-8F3173DBC42F}" destId="{CF93D6C4-1F35-40C1-A32B-EE8B55A1A93B}" srcOrd="0" destOrd="1" presId="urn:microsoft.com/office/officeart/2005/8/layout/hList1"/>
    <dgm:cxn modelId="{660B295E-E318-4CF1-A2A4-29B27F82B4E3}" type="presOf" srcId="{E6B2A2EA-A9BE-4AF8-8F8E-5D4E8839C3B3}" destId="{CF93D6C4-1F35-40C1-A32B-EE8B55A1A93B}" srcOrd="0" destOrd="0" presId="urn:microsoft.com/office/officeart/2005/8/layout/hList1"/>
    <dgm:cxn modelId="{629E0A0B-5575-41E3-8D76-1D033EB003C0}" srcId="{9E58F850-2BBF-4B9E-9F34-EE9C35979639}" destId="{B5B7703D-B00C-4979-8C16-B643561B296F}" srcOrd="4" destOrd="0" parTransId="{2ACBA881-1D25-4812-8439-F82A1E2713C6}" sibTransId="{404FE854-B220-4530-8CBB-D9D01120317C}"/>
    <dgm:cxn modelId="{2A8ECE3F-2843-44A8-B4D2-D55735C2397E}" srcId="{10A86905-14B9-4C3C-91E3-EF269EF9B56A}" destId="{EE68855D-1CB9-4A76-A6D9-D1B76EA02578}" srcOrd="3" destOrd="0" parTransId="{52E6965A-3CD0-4AC7-A630-AB0C0CFE3482}" sibTransId="{B3CB834A-4761-436D-9B65-E8DF128BA372}"/>
    <dgm:cxn modelId="{37FC41DC-152D-415D-97ED-9F60FEEC3811}" type="presParOf" srcId="{9ABDED99-4FB4-4B44-8787-D7DB5C69D00A}" destId="{8DED2835-7ABD-476B-B7E8-F1E14B50D617}" srcOrd="0" destOrd="0" presId="urn:microsoft.com/office/officeart/2005/8/layout/hList1"/>
    <dgm:cxn modelId="{4C4C87C3-C2A4-4092-86FC-4BF96B4E198B}" type="presParOf" srcId="{8DED2835-7ABD-476B-B7E8-F1E14B50D617}" destId="{73034B0F-BE16-45D1-A805-FE912B235447}" srcOrd="0" destOrd="0" presId="urn:microsoft.com/office/officeart/2005/8/layout/hList1"/>
    <dgm:cxn modelId="{EE108E7C-F2CB-4B74-97B0-42B6B3BEDD91}" type="presParOf" srcId="{8DED2835-7ABD-476B-B7E8-F1E14B50D617}" destId="{B989804E-14B2-4D08-980C-2B814D2CF586}" srcOrd="1" destOrd="0" presId="urn:microsoft.com/office/officeart/2005/8/layout/hList1"/>
    <dgm:cxn modelId="{485C548D-2980-4FBF-8E10-2E3C051FEA73}" type="presParOf" srcId="{9ABDED99-4FB4-4B44-8787-D7DB5C69D00A}" destId="{63527AB4-19FE-47FE-96C3-044D5E458E2A}" srcOrd="1" destOrd="0" presId="urn:microsoft.com/office/officeart/2005/8/layout/hList1"/>
    <dgm:cxn modelId="{C42E49F1-7EB9-4597-91D1-035A6A9537D5}" type="presParOf" srcId="{9ABDED99-4FB4-4B44-8787-D7DB5C69D00A}" destId="{9B475A72-FA84-4F40-AB27-2028B9E511BF}" srcOrd="2" destOrd="0" presId="urn:microsoft.com/office/officeart/2005/8/layout/hList1"/>
    <dgm:cxn modelId="{1077C725-FAFF-4E30-88EA-26B29AFEF2E0}" type="presParOf" srcId="{9B475A72-FA84-4F40-AB27-2028B9E511BF}" destId="{962D6F12-C47C-47CA-A373-379BDC7AF3BE}" srcOrd="0" destOrd="0" presId="urn:microsoft.com/office/officeart/2005/8/layout/hList1"/>
    <dgm:cxn modelId="{B19932D4-8DF2-46C1-BACC-82B528BA97A3}" type="presParOf" srcId="{9B475A72-FA84-4F40-AB27-2028B9E511BF}" destId="{CF93D6C4-1F35-40C1-A32B-EE8B55A1A93B}" srcOrd="1" destOrd="0" presId="urn:microsoft.com/office/officeart/2005/8/layout/hList1"/>
    <dgm:cxn modelId="{21F937CE-1B1D-4DF5-9516-013E730181E4}" type="presParOf" srcId="{9ABDED99-4FB4-4B44-8787-D7DB5C69D00A}" destId="{19D35030-ED8C-4DEB-8B04-B870A56663EE}" srcOrd="3" destOrd="0" presId="urn:microsoft.com/office/officeart/2005/8/layout/hList1"/>
    <dgm:cxn modelId="{E51EF226-7F53-4508-B315-5E86F7434EEF}" type="presParOf" srcId="{9ABDED99-4FB4-4B44-8787-D7DB5C69D00A}" destId="{AADD7669-87A3-4085-8F9B-67DFAF7C1C3B}" srcOrd="4" destOrd="0" presId="urn:microsoft.com/office/officeart/2005/8/layout/hList1"/>
    <dgm:cxn modelId="{05D2A19E-864D-4DB2-B836-FA934D02E677}" type="presParOf" srcId="{AADD7669-87A3-4085-8F9B-67DFAF7C1C3B}" destId="{63D8CD7D-B2C7-4EDC-A6F1-724639C33DC2}" srcOrd="0" destOrd="0" presId="urn:microsoft.com/office/officeart/2005/8/layout/hList1"/>
    <dgm:cxn modelId="{95E1C34B-8EF1-4951-898D-15F289A39E5A}" type="presParOf" srcId="{AADD7669-87A3-4085-8F9B-67DFAF7C1C3B}" destId="{ACBF8D32-FF36-4FFD-AA57-F38D507CD0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4528B3-D5D2-4AA9-A856-D553D55B13A5}" type="doc">
      <dgm:prSet loTypeId="urn:microsoft.com/office/officeart/2005/8/layout/radial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B179E6D-8402-497F-A9AB-E020CEE74FDB}">
      <dgm:prSet phldrT="[Текст]"/>
      <dgm:spPr/>
      <dgm:t>
        <a:bodyPr/>
        <a:lstStyle/>
        <a:p>
          <a:r>
            <a:rPr lang="ru-RU" dirty="0" smtClean="0"/>
            <a:t>РГУФКСМиТ</a:t>
          </a:r>
          <a:endParaRPr lang="ru-RU" dirty="0"/>
        </a:p>
      </dgm:t>
    </dgm:pt>
    <dgm:pt modelId="{AFC3BF8D-D02C-4061-A210-8648F4D37E32}" type="parTrans" cxnId="{08634B16-AA0C-4091-96A3-0D062B1295F5}">
      <dgm:prSet/>
      <dgm:spPr/>
      <dgm:t>
        <a:bodyPr/>
        <a:lstStyle/>
        <a:p>
          <a:endParaRPr lang="ru-RU"/>
        </a:p>
      </dgm:t>
    </dgm:pt>
    <dgm:pt modelId="{867C4F10-656B-4871-B65B-4120EBF016A2}" type="sibTrans" cxnId="{08634B16-AA0C-4091-96A3-0D062B1295F5}">
      <dgm:prSet/>
      <dgm:spPr/>
      <dgm:t>
        <a:bodyPr/>
        <a:lstStyle/>
        <a:p>
          <a:endParaRPr lang="ru-RU"/>
        </a:p>
      </dgm:t>
    </dgm:pt>
    <dgm:pt modelId="{7D2C6B6D-54D3-4DE9-818B-82A010A515E7}">
      <dgm:prSet phldrT="[Текст]"/>
      <dgm:spPr/>
      <dgm:t>
        <a:bodyPr/>
        <a:lstStyle/>
        <a:p>
          <a:r>
            <a:rPr lang="ru-RU" dirty="0" smtClean="0"/>
            <a:t>Федерации по видам спорта</a:t>
          </a:r>
        </a:p>
      </dgm:t>
    </dgm:pt>
    <dgm:pt modelId="{9C477AE5-AC4D-4CF4-875C-715B0008D760}" type="parTrans" cxnId="{75C5A3E3-B998-4E65-965A-249E63801F7E}">
      <dgm:prSet/>
      <dgm:spPr/>
      <dgm:t>
        <a:bodyPr/>
        <a:lstStyle/>
        <a:p>
          <a:endParaRPr lang="ru-RU"/>
        </a:p>
      </dgm:t>
    </dgm:pt>
    <dgm:pt modelId="{BC515865-4B5B-4FC2-8014-FE0CBD7918D5}" type="sibTrans" cxnId="{75C5A3E3-B998-4E65-965A-249E63801F7E}">
      <dgm:prSet/>
      <dgm:spPr/>
      <dgm:t>
        <a:bodyPr/>
        <a:lstStyle/>
        <a:p>
          <a:endParaRPr lang="ru-RU"/>
        </a:p>
      </dgm:t>
    </dgm:pt>
    <dgm:pt modelId="{AC0B0381-455F-45F1-AFFF-224436B3575B}">
      <dgm:prSet phldrT="[Текст]"/>
      <dgm:spPr/>
      <dgm:t>
        <a:bodyPr/>
        <a:lstStyle/>
        <a:p>
          <a:r>
            <a:rPr lang="ru-RU" dirty="0" smtClean="0"/>
            <a:t>Общественные организации</a:t>
          </a:r>
          <a:endParaRPr lang="ru-RU" dirty="0"/>
        </a:p>
      </dgm:t>
    </dgm:pt>
    <dgm:pt modelId="{89DEE8B4-ABC8-4A9E-ABCD-9C6AD8763CCC}" type="parTrans" cxnId="{73B99354-2BD1-4D15-ACF7-9A3F7BE912F7}">
      <dgm:prSet/>
      <dgm:spPr/>
      <dgm:t>
        <a:bodyPr/>
        <a:lstStyle/>
        <a:p>
          <a:endParaRPr lang="ru-RU"/>
        </a:p>
      </dgm:t>
    </dgm:pt>
    <dgm:pt modelId="{B978356D-BEAC-4C6A-9E67-0A96EB7664A1}" type="sibTrans" cxnId="{73B99354-2BD1-4D15-ACF7-9A3F7BE912F7}">
      <dgm:prSet/>
      <dgm:spPr/>
      <dgm:t>
        <a:bodyPr/>
        <a:lstStyle/>
        <a:p>
          <a:endParaRPr lang="ru-RU"/>
        </a:p>
      </dgm:t>
    </dgm:pt>
    <dgm:pt modelId="{F0A8C418-0E5C-4B07-B038-BFE45D94AFE4}">
      <dgm:prSet/>
      <dgm:spPr/>
      <dgm:t>
        <a:bodyPr/>
        <a:lstStyle/>
        <a:p>
          <a:r>
            <a:rPr lang="ru-RU" dirty="0" smtClean="0"/>
            <a:t>ФУМО ВО (СПО)</a:t>
          </a:r>
          <a:endParaRPr lang="ru-RU" dirty="0"/>
        </a:p>
      </dgm:t>
    </dgm:pt>
    <dgm:pt modelId="{10CD035E-92F9-43C2-A79E-DB3F5F064388}" type="parTrans" cxnId="{705DFE61-F90E-48F6-9414-7CD6D8320D05}">
      <dgm:prSet/>
      <dgm:spPr/>
      <dgm:t>
        <a:bodyPr/>
        <a:lstStyle/>
        <a:p>
          <a:endParaRPr lang="ru-RU"/>
        </a:p>
      </dgm:t>
    </dgm:pt>
    <dgm:pt modelId="{E537AB58-C9D5-4B62-9EC1-4D5F3FAC0C79}" type="sibTrans" cxnId="{705DFE61-F90E-48F6-9414-7CD6D8320D05}">
      <dgm:prSet/>
      <dgm:spPr/>
      <dgm:t>
        <a:bodyPr/>
        <a:lstStyle/>
        <a:p>
          <a:endParaRPr lang="ru-RU"/>
        </a:p>
      </dgm:t>
    </dgm:pt>
    <dgm:pt modelId="{AB630F5F-2FF0-40ED-A601-BD442B36626C}">
      <dgm:prSet/>
      <dgm:spPr/>
      <dgm:t>
        <a:bodyPr/>
        <a:lstStyle/>
        <a:p>
          <a:r>
            <a:rPr lang="ru-RU" dirty="0" smtClean="0"/>
            <a:t>ОКР</a:t>
          </a:r>
        </a:p>
        <a:p>
          <a:r>
            <a:rPr lang="ru-RU" dirty="0" smtClean="0"/>
            <a:t>ПКР</a:t>
          </a:r>
          <a:endParaRPr lang="ru-RU" dirty="0"/>
        </a:p>
      </dgm:t>
    </dgm:pt>
    <dgm:pt modelId="{306BBFE1-5EF6-4A5E-AB66-49D2A3C8C904}" type="parTrans" cxnId="{DB80E0BB-6F51-4327-AA44-E0125932E1C1}">
      <dgm:prSet/>
      <dgm:spPr/>
      <dgm:t>
        <a:bodyPr/>
        <a:lstStyle/>
        <a:p>
          <a:endParaRPr lang="ru-RU"/>
        </a:p>
      </dgm:t>
    </dgm:pt>
    <dgm:pt modelId="{3E151B70-77FF-4518-8688-A99E90F7103A}" type="sibTrans" cxnId="{DB80E0BB-6F51-4327-AA44-E0125932E1C1}">
      <dgm:prSet/>
      <dgm:spPr/>
      <dgm:t>
        <a:bodyPr/>
        <a:lstStyle/>
        <a:p>
          <a:endParaRPr lang="ru-RU"/>
        </a:p>
      </dgm:t>
    </dgm:pt>
    <dgm:pt modelId="{3639E926-37BE-4365-9A80-353CD1C7F649}">
      <dgm:prSet/>
      <dgm:spPr/>
      <dgm:t>
        <a:bodyPr/>
        <a:lstStyle/>
        <a:p>
          <a:r>
            <a:rPr lang="ru-RU" dirty="0" smtClean="0"/>
            <a:t>Сообщества работодателей</a:t>
          </a:r>
          <a:endParaRPr lang="ru-RU" dirty="0"/>
        </a:p>
      </dgm:t>
    </dgm:pt>
    <dgm:pt modelId="{67C3EA42-C2F5-4BE3-B71D-508D791AAD8C}" type="parTrans" cxnId="{AA4F3AB8-7D25-4C56-A340-EFBE800577A5}">
      <dgm:prSet/>
      <dgm:spPr/>
      <dgm:t>
        <a:bodyPr/>
        <a:lstStyle/>
        <a:p>
          <a:endParaRPr lang="ru-RU"/>
        </a:p>
      </dgm:t>
    </dgm:pt>
    <dgm:pt modelId="{6372E3CA-D863-40AC-A34D-9AC0845CFB2E}" type="sibTrans" cxnId="{AA4F3AB8-7D25-4C56-A340-EFBE800577A5}">
      <dgm:prSet/>
      <dgm:spPr/>
      <dgm:t>
        <a:bodyPr/>
        <a:lstStyle/>
        <a:p>
          <a:endParaRPr lang="ru-RU"/>
        </a:p>
      </dgm:t>
    </dgm:pt>
    <dgm:pt modelId="{688C93A2-F949-4CD6-98F8-1127092446A9}">
      <dgm:prSet/>
      <dgm:spPr/>
      <dgm:t>
        <a:bodyPr/>
        <a:lstStyle/>
        <a:p>
          <a:r>
            <a:rPr lang="ru-RU" dirty="0" smtClean="0"/>
            <a:t>Вузы (</a:t>
          </a:r>
          <a:r>
            <a:rPr lang="ru-RU" dirty="0" smtClean="0">
              <a:solidFill>
                <a:schemeClr val="tx1"/>
              </a:solidFill>
            </a:rPr>
            <a:t>МГУ, МГИМО</a:t>
          </a:r>
          <a:r>
            <a:rPr lang="ru-RU" dirty="0" smtClean="0"/>
            <a:t>), </a:t>
          </a:r>
          <a:r>
            <a:rPr lang="ru-RU" dirty="0" err="1" smtClean="0"/>
            <a:t>УОРы</a:t>
          </a:r>
          <a:r>
            <a:rPr lang="ru-RU" dirty="0" smtClean="0"/>
            <a:t>, ДЮСШ, школы</a:t>
          </a:r>
          <a:endParaRPr lang="ru-RU" dirty="0"/>
        </a:p>
      </dgm:t>
    </dgm:pt>
    <dgm:pt modelId="{CEE51898-24F4-4878-9220-8AC5A963851C}" type="parTrans" cxnId="{6D9E3990-881F-4EA0-B3ED-D7C9F4CCFED4}">
      <dgm:prSet/>
      <dgm:spPr/>
      <dgm:t>
        <a:bodyPr/>
        <a:lstStyle/>
        <a:p>
          <a:endParaRPr lang="ru-RU"/>
        </a:p>
      </dgm:t>
    </dgm:pt>
    <dgm:pt modelId="{8F0D0288-5357-4280-AFE2-63756AB695B8}" type="sibTrans" cxnId="{6D9E3990-881F-4EA0-B3ED-D7C9F4CCFED4}">
      <dgm:prSet/>
      <dgm:spPr/>
      <dgm:t>
        <a:bodyPr/>
        <a:lstStyle/>
        <a:p>
          <a:endParaRPr lang="ru-RU"/>
        </a:p>
      </dgm:t>
    </dgm:pt>
    <dgm:pt modelId="{5B2EAA5A-0AEE-48D1-997D-22CCEE020640}">
      <dgm:prSet/>
      <dgm:spPr/>
      <dgm:t>
        <a:bodyPr/>
        <a:lstStyle/>
        <a:p>
          <a:r>
            <a:rPr lang="ru-RU" dirty="0" smtClean="0"/>
            <a:t>НИИ (ВНИИФК, Возрастной физиологии и т.п.)</a:t>
          </a:r>
          <a:endParaRPr lang="ru-RU" dirty="0"/>
        </a:p>
      </dgm:t>
    </dgm:pt>
    <dgm:pt modelId="{1E253656-74CE-453A-AACE-CC73CEB227D5}" type="parTrans" cxnId="{93D23F60-D196-4FD8-A8AD-37DACEEE368E}">
      <dgm:prSet/>
      <dgm:spPr/>
      <dgm:t>
        <a:bodyPr/>
        <a:lstStyle/>
        <a:p>
          <a:endParaRPr lang="ru-RU"/>
        </a:p>
      </dgm:t>
    </dgm:pt>
    <dgm:pt modelId="{0CBAE31A-10CA-43AD-B607-1E50490B2160}" type="sibTrans" cxnId="{93D23F60-D196-4FD8-A8AD-37DACEEE368E}">
      <dgm:prSet/>
      <dgm:spPr/>
      <dgm:t>
        <a:bodyPr/>
        <a:lstStyle/>
        <a:p>
          <a:endParaRPr lang="ru-RU"/>
        </a:p>
      </dgm:t>
    </dgm:pt>
    <dgm:pt modelId="{4C1A67A6-BFB2-4D93-9D81-D53630F366F2}" type="pres">
      <dgm:prSet presAssocID="{7B4528B3-D5D2-4AA9-A856-D553D55B13A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B3D8A2-0D68-429B-8AD5-FB60CA5D294A}" type="pres">
      <dgm:prSet presAssocID="{CB179E6D-8402-497F-A9AB-E020CEE74FDB}" presName="centerShape" presStyleLbl="node0" presStyleIdx="0" presStyleCnt="1"/>
      <dgm:spPr/>
      <dgm:t>
        <a:bodyPr/>
        <a:lstStyle/>
        <a:p>
          <a:endParaRPr lang="ru-RU"/>
        </a:p>
      </dgm:t>
    </dgm:pt>
    <dgm:pt modelId="{FA17E53B-444C-44D3-9E96-4D35FC1EAF93}" type="pres">
      <dgm:prSet presAssocID="{9C477AE5-AC4D-4CF4-875C-715B0008D760}" presName="parTrans" presStyleLbl="bgSibTrans2D1" presStyleIdx="0" presStyleCnt="7"/>
      <dgm:spPr/>
      <dgm:t>
        <a:bodyPr/>
        <a:lstStyle/>
        <a:p>
          <a:endParaRPr lang="ru-RU"/>
        </a:p>
      </dgm:t>
    </dgm:pt>
    <dgm:pt modelId="{7C3347DB-6958-43ED-8A2C-7C5FABE6E5A6}" type="pres">
      <dgm:prSet presAssocID="{7D2C6B6D-54D3-4DE9-818B-82A010A515E7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46391-1B30-4151-99AB-060620135E1D}" type="pres">
      <dgm:prSet presAssocID="{306BBFE1-5EF6-4A5E-AB66-49D2A3C8C904}" presName="parTrans" presStyleLbl="bgSibTrans2D1" presStyleIdx="1" presStyleCnt="7"/>
      <dgm:spPr/>
      <dgm:t>
        <a:bodyPr/>
        <a:lstStyle/>
        <a:p>
          <a:endParaRPr lang="ru-RU"/>
        </a:p>
      </dgm:t>
    </dgm:pt>
    <dgm:pt modelId="{D01E5174-116F-4A6A-9ED8-F7429DB44B0B}" type="pres">
      <dgm:prSet presAssocID="{AB630F5F-2FF0-40ED-A601-BD442B36626C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01B9B-EE6C-4A92-859F-8FB5CC815C90}" type="pres">
      <dgm:prSet presAssocID="{67C3EA42-C2F5-4BE3-B71D-508D791AAD8C}" presName="parTrans" presStyleLbl="bgSibTrans2D1" presStyleIdx="2" presStyleCnt="7"/>
      <dgm:spPr/>
      <dgm:t>
        <a:bodyPr/>
        <a:lstStyle/>
        <a:p>
          <a:endParaRPr lang="ru-RU"/>
        </a:p>
      </dgm:t>
    </dgm:pt>
    <dgm:pt modelId="{A21B5C9A-3A85-408A-9331-4A8558DDC963}" type="pres">
      <dgm:prSet presAssocID="{3639E926-37BE-4365-9A80-353CD1C7F64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5D34F-04E5-4759-AB03-03338683F8EF}" type="pres">
      <dgm:prSet presAssocID="{89DEE8B4-ABC8-4A9E-ABCD-9C6AD8763CCC}" presName="parTrans" presStyleLbl="bgSibTrans2D1" presStyleIdx="3" presStyleCnt="7"/>
      <dgm:spPr/>
      <dgm:t>
        <a:bodyPr/>
        <a:lstStyle/>
        <a:p>
          <a:endParaRPr lang="ru-RU"/>
        </a:p>
      </dgm:t>
    </dgm:pt>
    <dgm:pt modelId="{AFFE329F-A922-46BC-8814-95AB0C99D29D}" type="pres">
      <dgm:prSet presAssocID="{AC0B0381-455F-45F1-AFFF-224436B3575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4C82C-8D54-427F-B263-BC2C403A66B0}" type="pres">
      <dgm:prSet presAssocID="{10CD035E-92F9-43C2-A79E-DB3F5F064388}" presName="parTrans" presStyleLbl="bgSibTrans2D1" presStyleIdx="4" presStyleCnt="7"/>
      <dgm:spPr/>
      <dgm:t>
        <a:bodyPr/>
        <a:lstStyle/>
        <a:p>
          <a:endParaRPr lang="ru-RU"/>
        </a:p>
      </dgm:t>
    </dgm:pt>
    <dgm:pt modelId="{9A497F4D-93C8-43DD-9486-F1B369CD1804}" type="pres">
      <dgm:prSet presAssocID="{F0A8C418-0E5C-4B07-B038-BFE45D94AFE4}" presName="node" presStyleLbl="node1" presStyleIdx="4" presStyleCnt="7" custScaleY="507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093CF-D774-4404-A780-7E631D9701C8}" type="pres">
      <dgm:prSet presAssocID="{1E253656-74CE-453A-AACE-CC73CEB227D5}" presName="parTrans" presStyleLbl="bgSibTrans2D1" presStyleIdx="5" presStyleCnt="7"/>
      <dgm:spPr/>
      <dgm:t>
        <a:bodyPr/>
        <a:lstStyle/>
        <a:p>
          <a:endParaRPr lang="ru-RU"/>
        </a:p>
      </dgm:t>
    </dgm:pt>
    <dgm:pt modelId="{A034AA87-00C5-48A8-8880-EC316174FE9C}" type="pres">
      <dgm:prSet presAssocID="{5B2EAA5A-0AEE-48D1-997D-22CCEE02064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A57BE-9E46-4B12-9C41-2D50FED40EEE}" type="pres">
      <dgm:prSet presAssocID="{CEE51898-24F4-4878-9220-8AC5A963851C}" presName="parTrans" presStyleLbl="bgSibTrans2D1" presStyleIdx="6" presStyleCnt="7"/>
      <dgm:spPr/>
      <dgm:t>
        <a:bodyPr/>
        <a:lstStyle/>
        <a:p>
          <a:endParaRPr lang="ru-RU"/>
        </a:p>
      </dgm:t>
    </dgm:pt>
    <dgm:pt modelId="{A68D5F3B-4149-462C-B04A-4E12DB19B86C}" type="pres">
      <dgm:prSet presAssocID="{688C93A2-F949-4CD6-98F8-1127092446A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886BA5-ABB0-484F-9724-039A1E7CFA59}" type="presOf" srcId="{306BBFE1-5EF6-4A5E-AB66-49D2A3C8C904}" destId="{39A46391-1B30-4151-99AB-060620135E1D}" srcOrd="0" destOrd="0" presId="urn:microsoft.com/office/officeart/2005/8/layout/radial4"/>
    <dgm:cxn modelId="{C6C70150-DAD2-4AFF-90AA-20D71C343898}" type="presOf" srcId="{89DEE8B4-ABC8-4A9E-ABCD-9C6AD8763CCC}" destId="{39F5D34F-04E5-4759-AB03-03338683F8EF}" srcOrd="0" destOrd="0" presId="urn:microsoft.com/office/officeart/2005/8/layout/radial4"/>
    <dgm:cxn modelId="{AA4F3AB8-7D25-4C56-A340-EFBE800577A5}" srcId="{CB179E6D-8402-497F-A9AB-E020CEE74FDB}" destId="{3639E926-37BE-4365-9A80-353CD1C7F649}" srcOrd="2" destOrd="0" parTransId="{67C3EA42-C2F5-4BE3-B71D-508D791AAD8C}" sibTransId="{6372E3CA-D863-40AC-A34D-9AC0845CFB2E}"/>
    <dgm:cxn modelId="{A7C09F8F-3E35-463E-AE0F-1446A97A0D7E}" type="presOf" srcId="{5B2EAA5A-0AEE-48D1-997D-22CCEE020640}" destId="{A034AA87-00C5-48A8-8880-EC316174FE9C}" srcOrd="0" destOrd="0" presId="urn:microsoft.com/office/officeart/2005/8/layout/radial4"/>
    <dgm:cxn modelId="{3F4F8A13-FA0D-477E-BD1E-10597BB7FAF7}" type="presOf" srcId="{688C93A2-F949-4CD6-98F8-1127092446A9}" destId="{A68D5F3B-4149-462C-B04A-4E12DB19B86C}" srcOrd="0" destOrd="0" presId="urn:microsoft.com/office/officeart/2005/8/layout/radial4"/>
    <dgm:cxn modelId="{93D23F60-D196-4FD8-A8AD-37DACEEE368E}" srcId="{CB179E6D-8402-497F-A9AB-E020CEE74FDB}" destId="{5B2EAA5A-0AEE-48D1-997D-22CCEE020640}" srcOrd="5" destOrd="0" parTransId="{1E253656-74CE-453A-AACE-CC73CEB227D5}" sibTransId="{0CBAE31A-10CA-43AD-B607-1E50490B2160}"/>
    <dgm:cxn modelId="{6328D492-79F3-41D2-A034-CB77CDCB139A}" type="presOf" srcId="{AB630F5F-2FF0-40ED-A601-BD442B36626C}" destId="{D01E5174-116F-4A6A-9ED8-F7429DB44B0B}" srcOrd="0" destOrd="0" presId="urn:microsoft.com/office/officeart/2005/8/layout/radial4"/>
    <dgm:cxn modelId="{3E5C91D3-A40B-4AF5-81F0-67646E117E69}" type="presOf" srcId="{10CD035E-92F9-43C2-A79E-DB3F5F064388}" destId="{61F4C82C-8D54-427F-B263-BC2C403A66B0}" srcOrd="0" destOrd="0" presId="urn:microsoft.com/office/officeart/2005/8/layout/radial4"/>
    <dgm:cxn modelId="{6D9E3990-881F-4EA0-B3ED-D7C9F4CCFED4}" srcId="{CB179E6D-8402-497F-A9AB-E020CEE74FDB}" destId="{688C93A2-F949-4CD6-98F8-1127092446A9}" srcOrd="6" destOrd="0" parTransId="{CEE51898-24F4-4878-9220-8AC5A963851C}" sibTransId="{8F0D0288-5357-4280-AFE2-63756AB695B8}"/>
    <dgm:cxn modelId="{705DFE61-F90E-48F6-9414-7CD6D8320D05}" srcId="{CB179E6D-8402-497F-A9AB-E020CEE74FDB}" destId="{F0A8C418-0E5C-4B07-B038-BFE45D94AFE4}" srcOrd="4" destOrd="0" parTransId="{10CD035E-92F9-43C2-A79E-DB3F5F064388}" sibTransId="{E537AB58-C9D5-4B62-9EC1-4D5F3FAC0C79}"/>
    <dgm:cxn modelId="{A2EAE562-2A56-4D92-B0E3-AD8E54E8EFA3}" type="presOf" srcId="{AC0B0381-455F-45F1-AFFF-224436B3575B}" destId="{AFFE329F-A922-46BC-8814-95AB0C99D29D}" srcOrd="0" destOrd="0" presId="urn:microsoft.com/office/officeart/2005/8/layout/radial4"/>
    <dgm:cxn modelId="{75C5A3E3-B998-4E65-965A-249E63801F7E}" srcId="{CB179E6D-8402-497F-A9AB-E020CEE74FDB}" destId="{7D2C6B6D-54D3-4DE9-818B-82A010A515E7}" srcOrd="0" destOrd="0" parTransId="{9C477AE5-AC4D-4CF4-875C-715B0008D760}" sibTransId="{BC515865-4B5B-4FC2-8014-FE0CBD7918D5}"/>
    <dgm:cxn modelId="{03C717EC-FAA1-44C9-B0F4-1EBABDDB4CF1}" type="presOf" srcId="{1E253656-74CE-453A-AACE-CC73CEB227D5}" destId="{A9E093CF-D774-4404-A780-7E631D9701C8}" srcOrd="0" destOrd="0" presId="urn:microsoft.com/office/officeart/2005/8/layout/radial4"/>
    <dgm:cxn modelId="{E7028549-A1EC-489E-9EE1-46204C56ABE1}" type="presOf" srcId="{7B4528B3-D5D2-4AA9-A856-D553D55B13A5}" destId="{4C1A67A6-BFB2-4D93-9D81-D53630F366F2}" srcOrd="0" destOrd="0" presId="urn:microsoft.com/office/officeart/2005/8/layout/radial4"/>
    <dgm:cxn modelId="{73B99354-2BD1-4D15-ACF7-9A3F7BE912F7}" srcId="{CB179E6D-8402-497F-A9AB-E020CEE74FDB}" destId="{AC0B0381-455F-45F1-AFFF-224436B3575B}" srcOrd="3" destOrd="0" parTransId="{89DEE8B4-ABC8-4A9E-ABCD-9C6AD8763CCC}" sibTransId="{B978356D-BEAC-4C6A-9E67-0A96EB7664A1}"/>
    <dgm:cxn modelId="{29518B46-EB0B-429D-8472-56C0B77E6341}" type="presOf" srcId="{9C477AE5-AC4D-4CF4-875C-715B0008D760}" destId="{FA17E53B-444C-44D3-9E96-4D35FC1EAF93}" srcOrd="0" destOrd="0" presId="urn:microsoft.com/office/officeart/2005/8/layout/radial4"/>
    <dgm:cxn modelId="{560ED8CB-55F4-45D8-AAE6-06D5A2A60CB7}" type="presOf" srcId="{67C3EA42-C2F5-4BE3-B71D-508D791AAD8C}" destId="{FB901B9B-EE6C-4A92-859F-8FB5CC815C90}" srcOrd="0" destOrd="0" presId="urn:microsoft.com/office/officeart/2005/8/layout/radial4"/>
    <dgm:cxn modelId="{2B29414F-4DCF-4DC1-94C7-6B341FF9E614}" type="presOf" srcId="{CEE51898-24F4-4878-9220-8AC5A963851C}" destId="{537A57BE-9E46-4B12-9C41-2D50FED40EEE}" srcOrd="0" destOrd="0" presId="urn:microsoft.com/office/officeart/2005/8/layout/radial4"/>
    <dgm:cxn modelId="{6B7B3E37-AED3-4EBE-8E25-77D08FA5FA17}" type="presOf" srcId="{7D2C6B6D-54D3-4DE9-818B-82A010A515E7}" destId="{7C3347DB-6958-43ED-8A2C-7C5FABE6E5A6}" srcOrd="0" destOrd="0" presId="urn:microsoft.com/office/officeart/2005/8/layout/radial4"/>
    <dgm:cxn modelId="{DB80E0BB-6F51-4327-AA44-E0125932E1C1}" srcId="{CB179E6D-8402-497F-A9AB-E020CEE74FDB}" destId="{AB630F5F-2FF0-40ED-A601-BD442B36626C}" srcOrd="1" destOrd="0" parTransId="{306BBFE1-5EF6-4A5E-AB66-49D2A3C8C904}" sibTransId="{3E151B70-77FF-4518-8688-A99E90F7103A}"/>
    <dgm:cxn modelId="{77E9A65C-3D73-4554-9EEF-02D98BB30CCC}" type="presOf" srcId="{3639E926-37BE-4365-9A80-353CD1C7F649}" destId="{A21B5C9A-3A85-408A-9331-4A8558DDC963}" srcOrd="0" destOrd="0" presId="urn:microsoft.com/office/officeart/2005/8/layout/radial4"/>
    <dgm:cxn modelId="{98D04D2B-BCA9-46B0-9C7A-F2A165E35134}" type="presOf" srcId="{CB179E6D-8402-497F-A9AB-E020CEE74FDB}" destId="{A4B3D8A2-0D68-429B-8AD5-FB60CA5D294A}" srcOrd="0" destOrd="0" presId="urn:microsoft.com/office/officeart/2005/8/layout/radial4"/>
    <dgm:cxn modelId="{08634B16-AA0C-4091-96A3-0D062B1295F5}" srcId="{7B4528B3-D5D2-4AA9-A856-D553D55B13A5}" destId="{CB179E6D-8402-497F-A9AB-E020CEE74FDB}" srcOrd="0" destOrd="0" parTransId="{AFC3BF8D-D02C-4061-A210-8648F4D37E32}" sibTransId="{867C4F10-656B-4871-B65B-4120EBF016A2}"/>
    <dgm:cxn modelId="{83785741-2928-48C7-8982-143408518409}" type="presOf" srcId="{F0A8C418-0E5C-4B07-B038-BFE45D94AFE4}" destId="{9A497F4D-93C8-43DD-9486-F1B369CD1804}" srcOrd="0" destOrd="0" presId="urn:microsoft.com/office/officeart/2005/8/layout/radial4"/>
    <dgm:cxn modelId="{A21AED19-0D90-4360-B7EA-307E789F08A8}" type="presParOf" srcId="{4C1A67A6-BFB2-4D93-9D81-D53630F366F2}" destId="{A4B3D8A2-0D68-429B-8AD5-FB60CA5D294A}" srcOrd="0" destOrd="0" presId="urn:microsoft.com/office/officeart/2005/8/layout/radial4"/>
    <dgm:cxn modelId="{3BFCDE1B-AF8A-4D8B-9B38-C26ED0639F54}" type="presParOf" srcId="{4C1A67A6-BFB2-4D93-9D81-D53630F366F2}" destId="{FA17E53B-444C-44D3-9E96-4D35FC1EAF93}" srcOrd="1" destOrd="0" presId="urn:microsoft.com/office/officeart/2005/8/layout/radial4"/>
    <dgm:cxn modelId="{C7E1659A-A5A3-4804-A174-C9EFA0970DDD}" type="presParOf" srcId="{4C1A67A6-BFB2-4D93-9D81-D53630F366F2}" destId="{7C3347DB-6958-43ED-8A2C-7C5FABE6E5A6}" srcOrd="2" destOrd="0" presId="urn:microsoft.com/office/officeart/2005/8/layout/radial4"/>
    <dgm:cxn modelId="{EB4F415A-8C70-4402-AE92-4261E9E085C2}" type="presParOf" srcId="{4C1A67A6-BFB2-4D93-9D81-D53630F366F2}" destId="{39A46391-1B30-4151-99AB-060620135E1D}" srcOrd="3" destOrd="0" presId="urn:microsoft.com/office/officeart/2005/8/layout/radial4"/>
    <dgm:cxn modelId="{25B61721-1CCE-405B-A1D6-CB6640078734}" type="presParOf" srcId="{4C1A67A6-BFB2-4D93-9D81-D53630F366F2}" destId="{D01E5174-116F-4A6A-9ED8-F7429DB44B0B}" srcOrd="4" destOrd="0" presId="urn:microsoft.com/office/officeart/2005/8/layout/radial4"/>
    <dgm:cxn modelId="{7B426C8C-CF70-45EB-81A5-9FD8E873AD14}" type="presParOf" srcId="{4C1A67A6-BFB2-4D93-9D81-D53630F366F2}" destId="{FB901B9B-EE6C-4A92-859F-8FB5CC815C90}" srcOrd="5" destOrd="0" presId="urn:microsoft.com/office/officeart/2005/8/layout/radial4"/>
    <dgm:cxn modelId="{98CC5DBA-80D2-4A41-A8DC-6EC261FB021B}" type="presParOf" srcId="{4C1A67A6-BFB2-4D93-9D81-D53630F366F2}" destId="{A21B5C9A-3A85-408A-9331-4A8558DDC963}" srcOrd="6" destOrd="0" presId="urn:microsoft.com/office/officeart/2005/8/layout/radial4"/>
    <dgm:cxn modelId="{B32D8E9D-E898-435E-A08A-177696132D8D}" type="presParOf" srcId="{4C1A67A6-BFB2-4D93-9D81-D53630F366F2}" destId="{39F5D34F-04E5-4759-AB03-03338683F8EF}" srcOrd="7" destOrd="0" presId="urn:microsoft.com/office/officeart/2005/8/layout/radial4"/>
    <dgm:cxn modelId="{73F09B89-D887-47C5-9EFB-437941357298}" type="presParOf" srcId="{4C1A67A6-BFB2-4D93-9D81-D53630F366F2}" destId="{AFFE329F-A922-46BC-8814-95AB0C99D29D}" srcOrd="8" destOrd="0" presId="urn:microsoft.com/office/officeart/2005/8/layout/radial4"/>
    <dgm:cxn modelId="{D9890955-BD61-4E5E-ACAE-30A7029035A8}" type="presParOf" srcId="{4C1A67A6-BFB2-4D93-9D81-D53630F366F2}" destId="{61F4C82C-8D54-427F-B263-BC2C403A66B0}" srcOrd="9" destOrd="0" presId="urn:microsoft.com/office/officeart/2005/8/layout/radial4"/>
    <dgm:cxn modelId="{9BB198BC-100E-4A88-9166-1E6B29FC39B4}" type="presParOf" srcId="{4C1A67A6-BFB2-4D93-9D81-D53630F366F2}" destId="{9A497F4D-93C8-43DD-9486-F1B369CD1804}" srcOrd="10" destOrd="0" presId="urn:microsoft.com/office/officeart/2005/8/layout/radial4"/>
    <dgm:cxn modelId="{03E3D446-E722-4744-A2A8-92737A37B77D}" type="presParOf" srcId="{4C1A67A6-BFB2-4D93-9D81-D53630F366F2}" destId="{A9E093CF-D774-4404-A780-7E631D9701C8}" srcOrd="11" destOrd="0" presId="urn:microsoft.com/office/officeart/2005/8/layout/radial4"/>
    <dgm:cxn modelId="{553FD34A-6012-42F1-A590-F4582EB8B3D0}" type="presParOf" srcId="{4C1A67A6-BFB2-4D93-9D81-D53630F366F2}" destId="{A034AA87-00C5-48A8-8880-EC316174FE9C}" srcOrd="12" destOrd="0" presId="urn:microsoft.com/office/officeart/2005/8/layout/radial4"/>
    <dgm:cxn modelId="{2F845251-3BEB-44EA-984B-F498FFDD6BB2}" type="presParOf" srcId="{4C1A67A6-BFB2-4D93-9D81-D53630F366F2}" destId="{537A57BE-9E46-4B12-9C41-2D50FED40EEE}" srcOrd="13" destOrd="0" presId="urn:microsoft.com/office/officeart/2005/8/layout/radial4"/>
    <dgm:cxn modelId="{00B7C518-46B2-4DE1-B5AE-705DD5D0BE96}" type="presParOf" srcId="{4C1A67A6-BFB2-4D93-9D81-D53630F366F2}" destId="{A68D5F3B-4149-462C-B04A-4E12DB19B86C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48016-2EC9-4B57-8BE6-E2BCBBABCD68}">
      <dsp:nvSpPr>
        <dsp:cNvPr id="0" name=""/>
        <dsp:cNvSpPr/>
      </dsp:nvSpPr>
      <dsp:spPr>
        <a:xfrm>
          <a:off x="838" y="537"/>
          <a:ext cx="8962810" cy="15316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Профильные: 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(бакалавриат, магистратура)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для лиц с отклонениями в состоянии здоровья (Адаптивная физическая культура) (бакалавриат, магистратура)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Спорт (магистратура)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Рекреация и спортивно-оздоровительный туризм (бакалавриат)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Физическая культура и спорт (подготовка кадров высшей квалификации)</a:t>
          </a:r>
          <a:endParaRPr lang="ru-RU" sz="14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699" y="45398"/>
        <a:ext cx="8873088" cy="1441942"/>
      </dsp:txXfrm>
    </dsp:sp>
    <dsp:sp modelId="{7D3707F0-F8BA-450E-A043-82DC46B710A0}">
      <dsp:nvSpPr>
        <dsp:cNvPr id="0" name=""/>
        <dsp:cNvSpPr/>
      </dsp:nvSpPr>
      <dsp:spPr>
        <a:xfrm>
          <a:off x="9587" y="1685894"/>
          <a:ext cx="906156" cy="14530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err="1" smtClean="0">
              <a:solidFill>
                <a:srgbClr val="FF0000"/>
              </a:solidFill>
            </a:rPr>
            <a:t>Сопутству-ющие</a:t>
          </a:r>
          <a:r>
            <a:rPr lang="ru-RU" sz="1200" b="1" kern="1200" dirty="0" smtClean="0">
              <a:solidFill>
                <a:srgbClr val="FF0000"/>
              </a:solidFill>
            </a:rPr>
            <a:t> (СПО):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FF0000"/>
              </a:solidFill>
            </a:rPr>
            <a:t>Сестрин-</a:t>
          </a:r>
          <a:r>
            <a:rPr lang="ru-RU" sz="1200" b="1" kern="1200" dirty="0" err="1" smtClean="0">
              <a:solidFill>
                <a:srgbClr val="FF0000"/>
              </a:solidFill>
            </a:rPr>
            <a:t>ское</a:t>
          </a:r>
          <a:r>
            <a:rPr lang="ru-RU" sz="1200" b="1" kern="1200" dirty="0" smtClean="0">
              <a:solidFill>
                <a:srgbClr val="FF0000"/>
              </a:solidFill>
            </a:rPr>
            <a:t> дело</a:t>
          </a:r>
          <a:endParaRPr lang="ru-RU" sz="1200" b="1" kern="1200" dirty="0">
            <a:solidFill>
              <a:srgbClr val="FF0000"/>
            </a:solidFill>
          </a:endParaRPr>
        </a:p>
      </dsp:txBody>
      <dsp:txXfrm>
        <a:off x="36127" y="1712434"/>
        <a:ext cx="853076" cy="1400015"/>
      </dsp:txXfrm>
    </dsp:sp>
    <dsp:sp modelId="{D3AD2EF7-DD42-461C-9BD7-A10A3A54B319}">
      <dsp:nvSpPr>
        <dsp:cNvPr id="0" name=""/>
        <dsp:cNvSpPr/>
      </dsp:nvSpPr>
      <dsp:spPr>
        <a:xfrm>
          <a:off x="1095740" y="1685894"/>
          <a:ext cx="2611541" cy="14530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Сопутствующие (бакалавриат):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Психология, Экономика, Менеджмент, ГМУ, ОРМ, </a:t>
          </a:r>
          <a:r>
            <a:rPr lang="ru-RU" sz="1400" b="1" kern="1200" dirty="0" err="1" smtClean="0">
              <a:solidFill>
                <a:srgbClr val="FF0000"/>
              </a:solidFill>
            </a:rPr>
            <a:t>РиСО</a:t>
          </a:r>
          <a:r>
            <a:rPr lang="ru-RU" sz="1400" b="1" kern="1200" dirty="0" smtClean="0">
              <a:solidFill>
                <a:srgbClr val="FF0000"/>
              </a:solidFill>
            </a:rPr>
            <a:t>, Туризм, Гостиничное дело, Педагогическое образование, Режиссура </a:t>
          </a:r>
          <a:r>
            <a:rPr lang="ru-RU" sz="1400" b="1" kern="1200" dirty="0" err="1" smtClean="0">
              <a:solidFill>
                <a:srgbClr val="FF0000"/>
              </a:solidFill>
            </a:rPr>
            <a:t>ТПиП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1138300" y="1728454"/>
        <a:ext cx="2526421" cy="1367975"/>
      </dsp:txXfrm>
    </dsp:sp>
    <dsp:sp modelId="{0552B225-97BA-497D-BEC2-72E0E0FBC96C}">
      <dsp:nvSpPr>
        <dsp:cNvPr id="0" name=""/>
        <dsp:cNvSpPr/>
      </dsp:nvSpPr>
      <dsp:spPr>
        <a:xfrm>
          <a:off x="3986180" y="1685894"/>
          <a:ext cx="1945017" cy="14530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Сопутствующие (магистратура):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Экономика, Менеджмент, Социология, </a:t>
          </a:r>
          <a:r>
            <a:rPr lang="ru-RU" sz="1400" b="1" kern="1200" dirty="0" err="1" smtClean="0">
              <a:solidFill>
                <a:srgbClr val="FF0000"/>
              </a:solidFill>
            </a:rPr>
            <a:t>РиСО</a:t>
          </a:r>
          <a:r>
            <a:rPr lang="ru-RU" sz="1400" b="1" kern="1200" dirty="0" smtClean="0">
              <a:solidFill>
                <a:srgbClr val="FF0000"/>
              </a:solidFill>
            </a:rPr>
            <a:t>, Антропология и этнология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4028740" y="1728454"/>
        <a:ext cx="1859897" cy="1367975"/>
      </dsp:txXfrm>
    </dsp:sp>
    <dsp:sp modelId="{EB337145-33CE-4E3A-A09C-796C06B662F2}">
      <dsp:nvSpPr>
        <dsp:cNvPr id="0" name=""/>
        <dsp:cNvSpPr/>
      </dsp:nvSpPr>
      <dsp:spPr>
        <a:xfrm>
          <a:off x="4985731" y="3293219"/>
          <a:ext cx="2142821" cy="14530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ДПО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(ПК, ПП)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</a:t>
          </a:r>
          <a:endParaRPr lang="ru-RU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8291" y="3335779"/>
        <a:ext cx="2057701" cy="1367975"/>
      </dsp:txXfrm>
    </dsp:sp>
    <dsp:sp modelId="{FA3D9075-4ADB-4DC5-8562-5939C22F4480}">
      <dsp:nvSpPr>
        <dsp:cNvPr id="0" name=""/>
        <dsp:cNvSpPr/>
      </dsp:nvSpPr>
      <dsp:spPr>
        <a:xfrm>
          <a:off x="6210097" y="1685894"/>
          <a:ext cx="2744803" cy="14530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Сопутствующие (аспирантура):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Биологические науки, Фундаментальная медицина, Психологические науки, Экономика, Образование и педагогические науки, Культурология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6252657" y="1728454"/>
        <a:ext cx="2659683" cy="13679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F4867-6836-4E09-ACF6-86D55BE38ABF}">
      <dsp:nvSpPr>
        <dsp:cNvPr id="0" name=""/>
        <dsp:cNvSpPr/>
      </dsp:nvSpPr>
      <dsp:spPr>
        <a:xfrm rot="5400000">
          <a:off x="5351740" y="-1894710"/>
          <a:ext cx="1732359" cy="585216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Динамическая анатомия и спортивная морфология, физиология физических упражнений и спорта, спортивная медицина, гигиена, биохимия, лечебная физическая культура, лечебный и спортивный массаж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В.В. </a:t>
          </a:r>
          <a:r>
            <a:rPr lang="ru-RU" sz="1400" kern="1200" dirty="0" err="1" smtClean="0"/>
            <a:t>Гориневский</a:t>
          </a:r>
          <a:r>
            <a:rPr lang="ru-RU" sz="1400" kern="1200" dirty="0" smtClean="0"/>
            <a:t>, В.Е. Игнатьев, Б.А. Ивановский, П.И. </a:t>
          </a:r>
          <a:r>
            <a:rPr lang="ru-RU" sz="1400" kern="1200" dirty="0" err="1" smtClean="0"/>
            <a:t>Карузин</a:t>
          </a:r>
          <a:r>
            <a:rPr lang="ru-RU" sz="1400" kern="1200" dirty="0" smtClean="0"/>
            <a:t>, М.Ф. Иваницкий, И.М Саркисов-</a:t>
          </a:r>
          <a:r>
            <a:rPr lang="ru-RU" sz="1400" kern="1200" dirty="0" err="1" smtClean="0"/>
            <a:t>Серазини</a:t>
          </a:r>
          <a:r>
            <a:rPr lang="ru-RU" sz="1400" kern="1200" dirty="0" smtClean="0"/>
            <a:t>, М.Е. Маршак,                В.С. </a:t>
          </a:r>
          <a:r>
            <a:rPr lang="ru-RU" sz="1400" kern="1200" dirty="0" err="1" smtClean="0"/>
            <a:t>Фарфель</a:t>
          </a:r>
          <a:r>
            <a:rPr lang="ru-RU" sz="1400" kern="1200" dirty="0" smtClean="0"/>
            <a:t>, А.А. Гладышева, В.Л. </a:t>
          </a:r>
          <a:r>
            <a:rPr lang="ru-RU" sz="1400" kern="1200" dirty="0" err="1" smtClean="0"/>
            <a:t>Карпман</a:t>
          </a:r>
          <a:r>
            <a:rPr lang="ru-RU" sz="1400" kern="1200" dirty="0" smtClean="0"/>
            <a:t>, Я.М. </a:t>
          </a:r>
          <a:r>
            <a:rPr lang="ru-RU" sz="1400" kern="1200" dirty="0" err="1" smtClean="0"/>
            <a:t>Коц</a:t>
          </a:r>
          <a:r>
            <a:rPr lang="ru-RU" sz="1400" kern="1200" dirty="0" smtClean="0"/>
            <a:t>, А.А. </a:t>
          </a:r>
          <a:r>
            <a:rPr lang="ru-RU" sz="1400" kern="1200" dirty="0" err="1" smtClean="0"/>
            <a:t>Минх</a:t>
          </a:r>
          <a:r>
            <a:rPr lang="ru-RU" sz="1400" kern="1200" dirty="0" smtClean="0"/>
            <a:t>, Б.А. Никитюк, А.П. Лаптев, Н.И. Волков, В.И. </a:t>
          </a:r>
          <a:r>
            <a:rPr lang="ru-RU" sz="1400" kern="1200" dirty="0" err="1" smtClean="0"/>
            <a:t>Тхоревский</a:t>
          </a:r>
          <a:r>
            <a:rPr lang="ru-RU" sz="1400" kern="1200" dirty="0" smtClean="0"/>
            <a:t>, С.Н. Попов</a:t>
          </a:r>
          <a:endParaRPr lang="ru-RU" sz="1400" kern="1200" dirty="0"/>
        </a:p>
      </dsp:txBody>
      <dsp:txXfrm rot="-5400000">
        <a:off x="3291840" y="249757"/>
        <a:ext cx="5767593" cy="1563225"/>
      </dsp:txXfrm>
    </dsp:sp>
    <dsp:sp modelId="{3FC4C45E-AD1B-44EE-9E5B-D2AD063E2991}">
      <dsp:nvSpPr>
        <dsp:cNvPr id="0" name=""/>
        <dsp:cNvSpPr/>
      </dsp:nvSpPr>
      <dsp:spPr>
        <a:xfrm>
          <a:off x="0" y="65"/>
          <a:ext cx="3291840" cy="206260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Медико-биологическое направление</a:t>
          </a:r>
          <a:endParaRPr lang="ru-RU" sz="3200" b="1" kern="1200" dirty="0"/>
        </a:p>
      </dsp:txBody>
      <dsp:txXfrm>
        <a:off x="100688" y="100753"/>
        <a:ext cx="3090464" cy="1861232"/>
      </dsp:txXfrm>
    </dsp:sp>
    <dsp:sp modelId="{CF38C991-2D06-4358-8413-33B0A8B7CBE8}">
      <dsp:nvSpPr>
        <dsp:cNvPr id="0" name=""/>
        <dsp:cNvSpPr/>
      </dsp:nvSpPr>
      <dsp:spPr>
        <a:xfrm rot="5400000">
          <a:off x="5726169" y="-64682"/>
          <a:ext cx="983501" cy="5852160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Н.А. Бернштейн, Д.Д. Донской,                       В.М. </a:t>
          </a:r>
          <a:r>
            <a:rPr lang="ru-RU" sz="2000" kern="1200" dirty="0" err="1" smtClean="0"/>
            <a:t>Зациорский</a:t>
          </a:r>
          <a:r>
            <a:rPr lang="ru-RU" sz="2000" kern="1200" dirty="0" smtClean="0"/>
            <a:t>, М.А. Годик, В.Н. </a:t>
          </a:r>
          <a:r>
            <a:rPr lang="ru-RU" sz="2000" kern="1200" dirty="0" err="1" smtClean="0"/>
            <a:t>Селуянов</a:t>
          </a:r>
          <a:r>
            <a:rPr lang="ru-RU" sz="2000" kern="1200" dirty="0" smtClean="0"/>
            <a:t>, А.А. Шалманов</a:t>
          </a:r>
          <a:endParaRPr lang="ru-RU" sz="2000" kern="1200" dirty="0"/>
        </a:p>
      </dsp:txBody>
      <dsp:txXfrm rot="-5400000">
        <a:off x="3291840" y="2417658"/>
        <a:ext cx="5804149" cy="887479"/>
      </dsp:txXfrm>
    </dsp:sp>
    <dsp:sp modelId="{DB9DA674-4B6D-48A1-9E9D-A1E3573344F1}">
      <dsp:nvSpPr>
        <dsp:cNvPr id="0" name=""/>
        <dsp:cNvSpPr/>
      </dsp:nvSpPr>
      <dsp:spPr>
        <a:xfrm>
          <a:off x="0" y="2165804"/>
          <a:ext cx="3291840" cy="1391187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Направление  биомеханики физических упражнений и спорта</a:t>
          </a:r>
          <a:endParaRPr lang="ru-RU" sz="2100" kern="1200" dirty="0"/>
        </a:p>
      </dsp:txBody>
      <dsp:txXfrm>
        <a:off x="67912" y="2233716"/>
        <a:ext cx="3156016" cy="1255363"/>
      </dsp:txXfrm>
    </dsp:sp>
    <dsp:sp modelId="{E041C13F-BD09-4035-AB1D-4F847FBFC7DE}">
      <dsp:nvSpPr>
        <dsp:cNvPr id="0" name=""/>
        <dsp:cNvSpPr/>
      </dsp:nvSpPr>
      <dsp:spPr>
        <a:xfrm rot="5400000">
          <a:off x="5831643" y="1277106"/>
          <a:ext cx="772553" cy="5852160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А.П. </a:t>
          </a:r>
          <a:r>
            <a:rPr lang="ru-RU" sz="2400" kern="1200" dirty="0" err="1" smtClean="0"/>
            <a:t>Рудик</a:t>
          </a:r>
          <a:r>
            <a:rPr lang="ru-RU" sz="2400" kern="1200" dirty="0" smtClean="0"/>
            <a:t>, В.М. Мельников,             С.Д. </a:t>
          </a:r>
          <a:r>
            <a:rPr lang="ru-RU" sz="2400" kern="1200" dirty="0" err="1" smtClean="0"/>
            <a:t>Неверкович</a:t>
          </a:r>
          <a:endParaRPr lang="ru-RU" sz="2400" kern="1200" dirty="0"/>
        </a:p>
      </dsp:txBody>
      <dsp:txXfrm rot="-5400000">
        <a:off x="3291840" y="3854623"/>
        <a:ext cx="5814447" cy="697127"/>
      </dsp:txXfrm>
    </dsp:sp>
    <dsp:sp modelId="{CD29F2DA-45AD-473B-B423-FD457124EEFE}">
      <dsp:nvSpPr>
        <dsp:cNvPr id="0" name=""/>
        <dsp:cNvSpPr/>
      </dsp:nvSpPr>
      <dsp:spPr>
        <a:xfrm>
          <a:off x="0" y="3660122"/>
          <a:ext cx="3291840" cy="1086128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Психолого-педагогическое направление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>
        <a:off x="53020" y="3713142"/>
        <a:ext cx="3185800" cy="980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F4867-6836-4E09-ACF6-86D55BE38ABF}">
      <dsp:nvSpPr>
        <dsp:cNvPr id="0" name=""/>
        <dsp:cNvSpPr/>
      </dsp:nvSpPr>
      <dsp:spPr>
        <a:xfrm rot="5400000">
          <a:off x="5588285" y="-2037935"/>
          <a:ext cx="1259269" cy="585216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Л.В. </a:t>
          </a:r>
          <a:r>
            <a:rPr lang="ru-RU" sz="2200" kern="1200" dirty="0" err="1" smtClean="0"/>
            <a:t>Геркан</a:t>
          </a:r>
          <a:r>
            <a:rPr lang="ru-RU" sz="2200" kern="1200" dirty="0" smtClean="0"/>
            <a:t>, А.А. </a:t>
          </a:r>
          <a:r>
            <a:rPr lang="ru-RU" sz="2200" kern="1200" dirty="0" err="1" smtClean="0"/>
            <a:t>Зикмунд</a:t>
          </a:r>
          <a:r>
            <a:rPr lang="ru-RU" sz="2200" kern="1200" dirty="0" smtClean="0"/>
            <a:t>, А.Д. Новиков, В.В. </a:t>
          </a:r>
          <a:r>
            <a:rPr lang="ru-RU" sz="2200" kern="1200" dirty="0" err="1" smtClean="0"/>
            <a:t>Белинович</a:t>
          </a:r>
          <a:r>
            <a:rPr lang="ru-RU" sz="2200" kern="1200" dirty="0" smtClean="0"/>
            <a:t>, В.Г. Яковлев,                   Н.Н. Ефремов, Л.П. Матвеев, В.П. Филин, Ф.П. Суслов</a:t>
          </a:r>
          <a:endParaRPr lang="ru-RU" sz="2200" kern="1200" dirty="0"/>
        </a:p>
      </dsp:txBody>
      <dsp:txXfrm rot="-5400000">
        <a:off x="3291840" y="319982"/>
        <a:ext cx="5790688" cy="1136325"/>
      </dsp:txXfrm>
    </dsp:sp>
    <dsp:sp modelId="{3FC4C45E-AD1B-44EE-9E5B-D2AD063E2991}">
      <dsp:nvSpPr>
        <dsp:cNvPr id="0" name=""/>
        <dsp:cNvSpPr/>
      </dsp:nvSpPr>
      <dsp:spPr>
        <a:xfrm>
          <a:off x="0" y="933"/>
          <a:ext cx="3291840" cy="177442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Направление теории и методики физической культуры и спорта</a:t>
          </a:r>
          <a:endParaRPr lang="ru-RU" sz="2400" b="1" kern="1200" dirty="0"/>
        </a:p>
      </dsp:txBody>
      <dsp:txXfrm>
        <a:off x="86620" y="87553"/>
        <a:ext cx="3118600" cy="1601183"/>
      </dsp:txXfrm>
    </dsp:sp>
    <dsp:sp modelId="{CF38C991-2D06-4358-8413-33B0A8B7CBE8}">
      <dsp:nvSpPr>
        <dsp:cNvPr id="0" name=""/>
        <dsp:cNvSpPr/>
      </dsp:nvSpPr>
      <dsp:spPr>
        <a:xfrm rot="5400000">
          <a:off x="5673679" y="-266742"/>
          <a:ext cx="1088481" cy="5852160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А.Г. </a:t>
          </a:r>
          <a:r>
            <a:rPr lang="ru-RU" sz="2400" kern="1200" dirty="0" err="1" smtClean="0"/>
            <a:t>Иттин</a:t>
          </a:r>
          <a:r>
            <a:rPr lang="ru-RU" sz="2400" kern="1200" dirty="0" smtClean="0"/>
            <a:t>, А.Д. </a:t>
          </a:r>
          <a:r>
            <a:rPr lang="ru-RU" sz="2400" kern="1200" dirty="0" err="1" smtClean="0"/>
            <a:t>Крадман</a:t>
          </a:r>
          <a:r>
            <a:rPr lang="ru-RU" sz="2400" kern="1200" dirty="0" smtClean="0"/>
            <a:t>,                   Ф.И. </a:t>
          </a:r>
          <a:r>
            <a:rPr lang="ru-RU" sz="2400" kern="1200" dirty="0" err="1" smtClean="0"/>
            <a:t>Самоуков</a:t>
          </a:r>
          <a:r>
            <a:rPr lang="ru-RU" sz="2400" kern="1200" dirty="0" smtClean="0"/>
            <a:t>, И.Г. </a:t>
          </a:r>
          <a:r>
            <a:rPr lang="ru-RU" sz="2400" kern="1200" dirty="0" err="1" smtClean="0"/>
            <a:t>Чудинов</a:t>
          </a:r>
          <a:r>
            <a:rPr lang="ru-RU" sz="2400" kern="1200" dirty="0" smtClean="0"/>
            <a:t>, В.В. Столбов, Н.Н. Бугров </a:t>
          </a:r>
          <a:endParaRPr lang="ru-RU" sz="2400" kern="1200" dirty="0"/>
        </a:p>
      </dsp:txBody>
      <dsp:txXfrm rot="-5400000">
        <a:off x="3291840" y="2168232"/>
        <a:ext cx="5799025" cy="982211"/>
      </dsp:txXfrm>
    </dsp:sp>
    <dsp:sp modelId="{DB9DA674-4B6D-48A1-9E9D-A1E3573344F1}">
      <dsp:nvSpPr>
        <dsp:cNvPr id="0" name=""/>
        <dsp:cNvSpPr/>
      </dsp:nvSpPr>
      <dsp:spPr>
        <a:xfrm>
          <a:off x="0" y="1889495"/>
          <a:ext cx="3291840" cy="1539685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Направление истории физической культуры и спорта</a:t>
          </a:r>
          <a:endParaRPr lang="ru-RU" sz="2500" kern="1200" dirty="0"/>
        </a:p>
      </dsp:txBody>
      <dsp:txXfrm>
        <a:off x="75161" y="1964656"/>
        <a:ext cx="3141518" cy="1389363"/>
      </dsp:txXfrm>
    </dsp:sp>
    <dsp:sp modelId="{E041C13F-BD09-4035-AB1D-4F847FBFC7DE}">
      <dsp:nvSpPr>
        <dsp:cNvPr id="0" name=""/>
        <dsp:cNvSpPr/>
      </dsp:nvSpPr>
      <dsp:spPr>
        <a:xfrm rot="5400000">
          <a:off x="5790411" y="1218270"/>
          <a:ext cx="855017" cy="5852160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Г.И. Кукушкин, В.И. Столяров,             Н.Г. </a:t>
          </a:r>
          <a:r>
            <a:rPr lang="ru-RU" sz="2400" kern="1200" dirty="0" err="1" smtClean="0"/>
            <a:t>Валентинова</a:t>
          </a:r>
          <a:endParaRPr lang="ru-RU" sz="2400" kern="1200" dirty="0"/>
        </a:p>
      </dsp:txBody>
      <dsp:txXfrm rot="-5400000">
        <a:off x="3291840" y="3758579"/>
        <a:ext cx="5810422" cy="771541"/>
      </dsp:txXfrm>
    </dsp:sp>
    <dsp:sp modelId="{CD29F2DA-45AD-473B-B423-FD457124EEFE}">
      <dsp:nvSpPr>
        <dsp:cNvPr id="0" name=""/>
        <dsp:cNvSpPr/>
      </dsp:nvSpPr>
      <dsp:spPr>
        <a:xfrm>
          <a:off x="0" y="3543319"/>
          <a:ext cx="3291840" cy="1202063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Социологическое направление</a:t>
          </a:r>
          <a:r>
            <a:rPr lang="ru-RU" sz="2500" kern="1200" dirty="0" smtClean="0"/>
            <a:t>  </a:t>
          </a:r>
          <a:endParaRPr lang="ru-RU" sz="2500" kern="1200" dirty="0"/>
        </a:p>
      </dsp:txBody>
      <dsp:txXfrm>
        <a:off x="58680" y="3601999"/>
        <a:ext cx="3174480" cy="10847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F4867-6836-4E09-ACF6-86D55BE38ABF}">
      <dsp:nvSpPr>
        <dsp:cNvPr id="0" name=""/>
        <dsp:cNvSpPr/>
      </dsp:nvSpPr>
      <dsp:spPr>
        <a:xfrm rot="5400000">
          <a:off x="5911494" y="-2529735"/>
          <a:ext cx="612851" cy="585216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И.Н. Петухов, А.А. Афанасьев, И.И. Никифоров,      И.И. </a:t>
          </a:r>
          <a:r>
            <a:rPr lang="ru-RU" sz="1600" kern="1200" dirty="0" err="1" smtClean="0"/>
            <a:t>Переверзин</a:t>
          </a:r>
          <a:r>
            <a:rPr lang="ru-RU" sz="1600" kern="1200" dirty="0" smtClean="0"/>
            <a:t>, Г.И. Кукушкин, В.В. Кузин, М.Е. </a:t>
          </a:r>
          <a:r>
            <a:rPr lang="ru-RU" sz="1600" kern="1200" dirty="0" err="1" smtClean="0"/>
            <a:t>Кутепов</a:t>
          </a:r>
          <a:endParaRPr lang="ru-RU" sz="1600" kern="1200" dirty="0"/>
        </a:p>
      </dsp:txBody>
      <dsp:txXfrm rot="-5400000">
        <a:off x="3291840" y="119836"/>
        <a:ext cx="5822243" cy="553017"/>
      </dsp:txXfrm>
    </dsp:sp>
    <dsp:sp modelId="{3FC4C45E-AD1B-44EE-9E5B-D2AD063E2991}">
      <dsp:nvSpPr>
        <dsp:cNvPr id="0" name=""/>
        <dsp:cNvSpPr/>
      </dsp:nvSpPr>
      <dsp:spPr>
        <a:xfrm>
          <a:off x="0" y="482"/>
          <a:ext cx="3291840" cy="7917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Организационно-управленческое и экономическое направление</a:t>
          </a:r>
          <a:endParaRPr lang="ru-RU" sz="1800" b="1" kern="1200" dirty="0"/>
        </a:p>
      </dsp:txBody>
      <dsp:txXfrm>
        <a:off x="38649" y="39131"/>
        <a:ext cx="3214542" cy="714424"/>
      </dsp:txXfrm>
    </dsp:sp>
    <dsp:sp modelId="{CF38C991-2D06-4358-8413-33B0A8B7CBE8}">
      <dsp:nvSpPr>
        <dsp:cNvPr id="0" name=""/>
        <dsp:cNvSpPr/>
      </dsp:nvSpPr>
      <dsp:spPr>
        <a:xfrm rot="5400000">
          <a:off x="4689348" y="-83402"/>
          <a:ext cx="3044999" cy="5846444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Легкая атлетика:</a:t>
          </a:r>
          <a:r>
            <a:rPr lang="ru-RU" sz="1400" kern="1200" dirty="0" smtClean="0"/>
            <a:t> Н.Г. Озолин, Ю.В. </a:t>
          </a:r>
          <a:r>
            <a:rPr lang="ru-RU" sz="1400" kern="1200" dirty="0" err="1" smtClean="0"/>
            <a:t>Верхошанский</a:t>
          </a:r>
          <a:r>
            <a:rPr lang="ru-RU" sz="1400" kern="1200" dirty="0" smtClean="0"/>
            <a:t>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Гимнастика:</a:t>
          </a:r>
          <a:r>
            <a:rPr lang="ru-RU" sz="1400" kern="1200" dirty="0" smtClean="0"/>
            <a:t> М.Л. </a:t>
          </a:r>
          <a:r>
            <a:rPr lang="ru-RU" sz="1400" kern="1200" dirty="0" err="1" smtClean="0"/>
            <a:t>Укран</a:t>
          </a:r>
          <a:r>
            <a:rPr lang="ru-RU" sz="1400" kern="1200" dirty="0" smtClean="0"/>
            <a:t>, Ю.К. </a:t>
          </a:r>
          <a:r>
            <a:rPr lang="ru-RU" sz="1400" kern="1200" dirty="0" err="1" smtClean="0"/>
            <a:t>Гавердовский</a:t>
          </a:r>
          <a:r>
            <a:rPr lang="ru-RU" sz="1400" kern="1200" dirty="0" smtClean="0"/>
            <a:t>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Плавание</a:t>
          </a:r>
          <a:r>
            <a:rPr lang="ru-RU" sz="1400" kern="1200" dirty="0" smtClean="0"/>
            <a:t>: Н.Ж. Булгакова, С.М. Гордон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Бокс:</a:t>
          </a:r>
          <a:r>
            <a:rPr lang="ru-RU" sz="1400" kern="1200" dirty="0" smtClean="0"/>
            <a:t> К.В. </a:t>
          </a:r>
          <a:r>
            <a:rPr lang="ru-RU" sz="1400" kern="1200" dirty="0" err="1" smtClean="0"/>
            <a:t>Градополов</a:t>
          </a:r>
          <a:r>
            <a:rPr lang="ru-RU" sz="1400" kern="1200" dirty="0" smtClean="0"/>
            <a:t>, Е.В. Калмыков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Борьба</a:t>
          </a:r>
          <a:r>
            <a:rPr lang="ru-RU" sz="1400" kern="1200" dirty="0" smtClean="0"/>
            <a:t>: Е.М. Чумаков, Г.С. Туманян, В.М. Игуменов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Лыжный спорт</a:t>
          </a:r>
          <a:r>
            <a:rPr lang="ru-RU" sz="1400" kern="1200" dirty="0" smtClean="0"/>
            <a:t>: М.А. </a:t>
          </a:r>
          <a:r>
            <a:rPr lang="ru-RU" sz="1400" kern="1200" dirty="0" err="1" smtClean="0"/>
            <a:t>Агроновский</a:t>
          </a:r>
          <a:r>
            <a:rPr lang="ru-RU" sz="1400" kern="1200" dirty="0" smtClean="0"/>
            <a:t>, Т.И. Раменская, В.Н. </a:t>
          </a:r>
          <a:r>
            <a:rPr lang="ru-RU" sz="1400" kern="1200" dirty="0" err="1" smtClean="0"/>
            <a:t>Манжосов</a:t>
          </a:r>
          <a:r>
            <a:rPr lang="ru-RU" sz="1400" kern="1200" dirty="0" smtClean="0"/>
            <a:t>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Тяжелая атлетика</a:t>
          </a:r>
          <a:r>
            <a:rPr lang="ru-RU" sz="1400" kern="1200" dirty="0" smtClean="0"/>
            <a:t>: А.С. Медведев, А.Н. Воробьев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Спортивные игры: </a:t>
          </a:r>
          <a:r>
            <a:rPr lang="ru-RU" sz="1400" kern="1200" dirty="0" smtClean="0"/>
            <a:t>М.С. Козлов, О.П. </a:t>
          </a:r>
          <a:r>
            <a:rPr lang="ru-RU" sz="1400" kern="1200" dirty="0" err="1" smtClean="0"/>
            <a:t>Топышев</a:t>
          </a:r>
          <a:r>
            <a:rPr lang="ru-RU" sz="1400" kern="1200" dirty="0" smtClean="0"/>
            <a:t>, Ю.М. Портнов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Современное пятиборье, фехтование и стрельба</a:t>
          </a:r>
          <a:r>
            <a:rPr lang="ru-RU" sz="1400" kern="1200" dirty="0" smtClean="0"/>
            <a:t>: Д.А. Тышлер, А.Я. </a:t>
          </a:r>
          <a:r>
            <a:rPr lang="ru-RU" sz="1400" kern="1200" dirty="0" err="1" smtClean="0"/>
            <a:t>Корх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Гребной спорт: </a:t>
          </a:r>
          <a:r>
            <a:rPr lang="ru-RU" sz="1400" kern="1200" dirty="0" smtClean="0"/>
            <a:t>А.Ф. Комаров, А.Н. Беркутов </a:t>
          </a:r>
          <a:endParaRPr lang="ru-RU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И МНОГИЕ, МНОГИЕ ДРУГИЕ ВИДЫ СПОРТА И ВЕДУЩИЕ УЧЁНЫЕ… </a:t>
          </a:r>
          <a:endParaRPr lang="ru-RU" sz="1400" b="1" kern="1200" dirty="0"/>
        </a:p>
      </dsp:txBody>
      <dsp:txXfrm rot="-5400000">
        <a:off x="3288626" y="1465965"/>
        <a:ext cx="5697799" cy="2747709"/>
      </dsp:txXfrm>
    </dsp:sp>
    <dsp:sp modelId="{DB9DA674-4B6D-48A1-9E9D-A1E3573344F1}">
      <dsp:nvSpPr>
        <dsp:cNvPr id="0" name=""/>
        <dsp:cNvSpPr/>
      </dsp:nvSpPr>
      <dsp:spPr>
        <a:xfrm>
          <a:off x="0" y="933806"/>
          <a:ext cx="3288625" cy="3812026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Направление по становлению и развитию отечественной системы подготовки спортсменов высокого класса</a:t>
          </a:r>
          <a:endParaRPr lang="ru-RU" sz="3000" kern="1200" dirty="0"/>
        </a:p>
      </dsp:txBody>
      <dsp:txXfrm>
        <a:off x="160537" y="1094343"/>
        <a:ext cx="2967551" cy="34909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36BF0-8056-4144-A103-F8ECDAF08461}">
      <dsp:nvSpPr>
        <dsp:cNvPr id="0" name=""/>
        <dsp:cNvSpPr/>
      </dsp:nvSpPr>
      <dsp:spPr>
        <a:xfrm>
          <a:off x="18412" y="579554"/>
          <a:ext cx="2395754" cy="44319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</a:rPr>
            <a:t>Теория и методика избранного вида спорта (ИВС)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</a:rPr>
            <a:t>21 кафедра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</a:rPr>
            <a:t>60 ИВС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88581" y="649723"/>
        <a:ext cx="2255416" cy="4291640"/>
      </dsp:txXfrm>
    </dsp:sp>
    <dsp:sp modelId="{03D8CD48-075C-4539-B8C7-98C230268F39}">
      <dsp:nvSpPr>
        <dsp:cNvPr id="0" name=""/>
        <dsp:cNvSpPr/>
      </dsp:nvSpPr>
      <dsp:spPr>
        <a:xfrm rot="18711759">
          <a:off x="2174059" y="2236474"/>
          <a:ext cx="1443597" cy="43024"/>
        </a:xfrm>
        <a:custGeom>
          <a:avLst/>
          <a:gdLst/>
          <a:ahLst/>
          <a:cxnLst/>
          <a:rect l="0" t="0" r="0" b="0"/>
          <a:pathLst>
            <a:path>
              <a:moveTo>
                <a:pt x="0" y="21512"/>
              </a:moveTo>
              <a:lnTo>
                <a:pt x="1443597" y="215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59768" y="2221896"/>
        <a:ext cx="72179" cy="72179"/>
      </dsp:txXfrm>
    </dsp:sp>
    <dsp:sp modelId="{CDF2D966-047C-4E89-9B2E-A42CC92C8C90}">
      <dsp:nvSpPr>
        <dsp:cNvPr id="0" name=""/>
        <dsp:cNvSpPr/>
      </dsp:nvSpPr>
      <dsp:spPr>
        <a:xfrm>
          <a:off x="3377548" y="790594"/>
          <a:ext cx="2395754" cy="18596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Олимпийские виды спорта – 49</a:t>
          </a:r>
        </a:p>
      </dsp:txBody>
      <dsp:txXfrm>
        <a:off x="3432016" y="845062"/>
        <a:ext cx="2286818" cy="1750732"/>
      </dsp:txXfrm>
    </dsp:sp>
    <dsp:sp modelId="{D764C424-EDCC-4238-8E8E-B017FCE716E0}">
      <dsp:nvSpPr>
        <dsp:cNvPr id="0" name=""/>
        <dsp:cNvSpPr/>
      </dsp:nvSpPr>
      <dsp:spPr>
        <a:xfrm rot="2721217">
          <a:off x="5567091" y="2192442"/>
          <a:ext cx="1387364" cy="43024"/>
        </a:xfrm>
        <a:custGeom>
          <a:avLst/>
          <a:gdLst/>
          <a:ahLst/>
          <a:cxnLst/>
          <a:rect l="0" t="0" r="0" b="0"/>
          <a:pathLst>
            <a:path>
              <a:moveTo>
                <a:pt x="0" y="21512"/>
              </a:moveTo>
              <a:lnTo>
                <a:pt x="1387364" y="2151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6090" y="2179270"/>
        <a:ext cx="69368" cy="69368"/>
      </dsp:txXfrm>
    </dsp:sp>
    <dsp:sp modelId="{D3F4A8ED-8E84-4891-833C-8178061A995D}">
      <dsp:nvSpPr>
        <dsp:cNvPr id="0" name=""/>
        <dsp:cNvSpPr/>
      </dsp:nvSpPr>
      <dsp:spPr>
        <a:xfrm>
          <a:off x="6748245" y="1298231"/>
          <a:ext cx="2395754" cy="281849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/>
            <a:t>ЗОИ – 13 видов спорта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i="0" kern="1200" dirty="0" smtClean="0">
              <a:solidFill>
                <a:srgbClr val="C00000"/>
              </a:solidFill>
            </a:rPr>
            <a:t>Олимпиада-2018 в </a:t>
          </a:r>
          <a:r>
            <a:rPr lang="ru-RU" sz="2400" b="1" i="0" kern="1200" dirty="0" err="1" smtClean="0">
              <a:solidFill>
                <a:srgbClr val="C00000"/>
              </a:solidFill>
            </a:rPr>
            <a:t>Пхёнчхане</a:t>
          </a:r>
          <a:r>
            <a:rPr lang="ru-RU" sz="2400" b="1" i="0" kern="1200" dirty="0" smtClean="0">
              <a:solidFill>
                <a:srgbClr val="C00000"/>
              </a:solidFill>
            </a:rPr>
            <a:t> – 19 представителей РГУФКСМиТ</a:t>
          </a:r>
          <a:endParaRPr lang="ru-RU" sz="2400" kern="1200" dirty="0" smtClean="0">
            <a:solidFill>
              <a:srgbClr val="C00000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6818414" y="1368400"/>
        <a:ext cx="2255416" cy="2678159"/>
      </dsp:txXfrm>
    </dsp:sp>
    <dsp:sp modelId="{CCD271C1-29CF-42CB-B5B9-A75960C77764}">
      <dsp:nvSpPr>
        <dsp:cNvPr id="0" name=""/>
        <dsp:cNvSpPr/>
      </dsp:nvSpPr>
      <dsp:spPr>
        <a:xfrm rot="18632722">
          <a:off x="5515065" y="1138171"/>
          <a:ext cx="1475855" cy="43024"/>
        </a:xfrm>
        <a:custGeom>
          <a:avLst/>
          <a:gdLst/>
          <a:ahLst/>
          <a:cxnLst/>
          <a:rect l="0" t="0" r="0" b="0"/>
          <a:pathLst>
            <a:path>
              <a:moveTo>
                <a:pt x="0" y="21512"/>
              </a:moveTo>
              <a:lnTo>
                <a:pt x="1475855" y="2151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16097" y="1122787"/>
        <a:ext cx="73792" cy="73792"/>
      </dsp:txXfrm>
    </dsp:sp>
    <dsp:sp modelId="{E94F51DE-3F35-43AB-9641-4D8A931F16F2}">
      <dsp:nvSpPr>
        <dsp:cNvPr id="0" name=""/>
        <dsp:cNvSpPr/>
      </dsp:nvSpPr>
      <dsp:spPr>
        <a:xfrm>
          <a:off x="6732683" y="0"/>
          <a:ext cx="2395754" cy="119787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ЛОИ – 37 видов спорта</a:t>
          </a:r>
          <a:endParaRPr lang="ru-RU" sz="2800" b="1" kern="1200" dirty="0"/>
        </a:p>
      </dsp:txBody>
      <dsp:txXfrm>
        <a:off x="6767768" y="35085"/>
        <a:ext cx="2325584" cy="1127707"/>
      </dsp:txXfrm>
    </dsp:sp>
    <dsp:sp modelId="{44956B99-2EFD-4FED-8EB2-45B414345EA4}">
      <dsp:nvSpPr>
        <dsp:cNvPr id="0" name=""/>
        <dsp:cNvSpPr/>
      </dsp:nvSpPr>
      <dsp:spPr>
        <a:xfrm rot="3459475">
          <a:off x="1996945" y="3532047"/>
          <a:ext cx="1794398" cy="43024"/>
        </a:xfrm>
        <a:custGeom>
          <a:avLst/>
          <a:gdLst/>
          <a:ahLst/>
          <a:cxnLst/>
          <a:rect l="0" t="0" r="0" b="0"/>
          <a:pathLst>
            <a:path>
              <a:moveTo>
                <a:pt x="0" y="21512"/>
              </a:moveTo>
              <a:lnTo>
                <a:pt x="1794398" y="215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849285" y="3508699"/>
        <a:ext cx="89719" cy="89719"/>
      </dsp:txXfrm>
    </dsp:sp>
    <dsp:sp modelId="{F26030F0-B243-4194-87DF-BE4A05BE3123}">
      <dsp:nvSpPr>
        <dsp:cNvPr id="0" name=""/>
        <dsp:cNvSpPr/>
      </dsp:nvSpPr>
      <dsp:spPr>
        <a:xfrm>
          <a:off x="3374122" y="3712637"/>
          <a:ext cx="2395754" cy="11978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Неолимпийские виды спорта – 11</a:t>
          </a:r>
          <a:endParaRPr lang="ru-RU" sz="2400" b="1" kern="1200" dirty="0"/>
        </a:p>
      </dsp:txBody>
      <dsp:txXfrm>
        <a:off x="3409207" y="3747722"/>
        <a:ext cx="2325584" cy="11277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3D8A2-0D68-429B-8AD5-FB60CA5D294A}">
      <dsp:nvSpPr>
        <dsp:cNvPr id="0" name=""/>
        <dsp:cNvSpPr/>
      </dsp:nvSpPr>
      <dsp:spPr>
        <a:xfrm>
          <a:off x="3513562" y="2584129"/>
          <a:ext cx="2116871" cy="21168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РГУФКСМиТ</a:t>
          </a:r>
          <a:endParaRPr lang="ru-RU" sz="2200" kern="1200" dirty="0"/>
        </a:p>
      </dsp:txBody>
      <dsp:txXfrm>
        <a:off x="3823571" y="2894138"/>
        <a:ext cx="1496853" cy="1496853"/>
      </dsp:txXfrm>
    </dsp:sp>
    <dsp:sp modelId="{FA17E53B-444C-44D3-9E96-4D35FC1EAF93}">
      <dsp:nvSpPr>
        <dsp:cNvPr id="0" name=""/>
        <dsp:cNvSpPr/>
      </dsp:nvSpPr>
      <dsp:spPr>
        <a:xfrm rot="10800000">
          <a:off x="1365932" y="334091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3347DB-6958-43ED-8A2C-7C5FABE6E5A6}">
      <dsp:nvSpPr>
        <dsp:cNvPr id="0" name=""/>
        <dsp:cNvSpPr/>
      </dsp:nvSpPr>
      <dsp:spPr>
        <a:xfrm>
          <a:off x="625027" y="3049840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Минспорт</a:t>
          </a:r>
          <a:r>
            <a:rPr lang="ru-RU" sz="1600" kern="1200" dirty="0" smtClean="0"/>
            <a:t> России</a:t>
          </a:r>
        </a:p>
      </dsp:txBody>
      <dsp:txXfrm>
        <a:off x="659748" y="3084561"/>
        <a:ext cx="1412367" cy="1116005"/>
      </dsp:txXfrm>
    </dsp:sp>
    <dsp:sp modelId="{39A46391-1B30-4151-99AB-060620135E1D}">
      <dsp:nvSpPr>
        <dsp:cNvPr id="0" name=""/>
        <dsp:cNvSpPr/>
      </dsp:nvSpPr>
      <dsp:spPr>
        <a:xfrm rot="12960000">
          <a:off x="1784435" y="205289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1E5174-116F-4A6A-9ED8-F7429DB44B0B}">
      <dsp:nvSpPr>
        <dsp:cNvPr id="0" name=""/>
        <dsp:cNvSpPr/>
      </dsp:nvSpPr>
      <dsp:spPr>
        <a:xfrm>
          <a:off x="1237331" y="1165362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Минздрав России</a:t>
          </a:r>
          <a:endParaRPr lang="ru-RU" sz="1600" kern="1200" dirty="0"/>
        </a:p>
      </dsp:txBody>
      <dsp:txXfrm>
        <a:off x="1272052" y="1200083"/>
        <a:ext cx="1412367" cy="1116005"/>
      </dsp:txXfrm>
    </dsp:sp>
    <dsp:sp modelId="{FB901B9B-EE6C-4A92-859F-8FB5CC815C90}">
      <dsp:nvSpPr>
        <dsp:cNvPr id="0" name=""/>
        <dsp:cNvSpPr/>
      </dsp:nvSpPr>
      <dsp:spPr>
        <a:xfrm rot="15120000">
          <a:off x="2880090" y="125685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1B5C9A-3A85-408A-9331-4A8558DDC963}">
      <dsp:nvSpPr>
        <dsp:cNvPr id="0" name=""/>
        <dsp:cNvSpPr/>
      </dsp:nvSpPr>
      <dsp:spPr>
        <a:xfrm>
          <a:off x="2840364" y="690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Минтруд России</a:t>
          </a:r>
          <a:endParaRPr lang="ru-RU" sz="1600" kern="1200" dirty="0"/>
        </a:p>
      </dsp:txBody>
      <dsp:txXfrm>
        <a:off x="2875085" y="35411"/>
        <a:ext cx="1412367" cy="1116005"/>
      </dsp:txXfrm>
    </dsp:sp>
    <dsp:sp modelId="{39F5D34F-04E5-4759-AB03-03338683F8EF}">
      <dsp:nvSpPr>
        <dsp:cNvPr id="0" name=""/>
        <dsp:cNvSpPr/>
      </dsp:nvSpPr>
      <dsp:spPr>
        <a:xfrm rot="17280000">
          <a:off x="4234395" y="125685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FE329F-A922-46BC-8814-95AB0C99D29D}">
      <dsp:nvSpPr>
        <dsp:cNvPr id="0" name=""/>
        <dsp:cNvSpPr/>
      </dsp:nvSpPr>
      <dsp:spPr>
        <a:xfrm>
          <a:off x="4821822" y="690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Минобрнауки России</a:t>
          </a:r>
          <a:endParaRPr lang="ru-RU" sz="1600" kern="1200" dirty="0"/>
        </a:p>
      </dsp:txBody>
      <dsp:txXfrm>
        <a:off x="4856543" y="35411"/>
        <a:ext cx="1412367" cy="1116005"/>
      </dsp:txXfrm>
    </dsp:sp>
    <dsp:sp modelId="{61F4C82C-8D54-427F-B263-BC2C403A66B0}">
      <dsp:nvSpPr>
        <dsp:cNvPr id="0" name=""/>
        <dsp:cNvSpPr/>
      </dsp:nvSpPr>
      <dsp:spPr>
        <a:xfrm rot="19440000">
          <a:off x="5330050" y="205289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497F4D-93C8-43DD-9486-F1B369CD1804}">
      <dsp:nvSpPr>
        <dsp:cNvPr id="0" name=""/>
        <dsp:cNvSpPr/>
      </dsp:nvSpPr>
      <dsp:spPr>
        <a:xfrm>
          <a:off x="6424855" y="1165362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Минкультуры России</a:t>
          </a:r>
          <a:endParaRPr lang="ru-RU" sz="1600" kern="1200" dirty="0"/>
        </a:p>
      </dsp:txBody>
      <dsp:txXfrm>
        <a:off x="6459576" y="1200083"/>
        <a:ext cx="1412367" cy="1116005"/>
      </dsp:txXfrm>
    </dsp:sp>
    <dsp:sp modelId="{3A71F165-C2BA-410C-978C-1B1DFB54162F}">
      <dsp:nvSpPr>
        <dsp:cNvPr id="0" name=""/>
        <dsp:cNvSpPr/>
      </dsp:nvSpPr>
      <dsp:spPr>
        <a:xfrm>
          <a:off x="5748553" y="3340910"/>
          <a:ext cx="2029510" cy="6033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59CD66-823C-49FE-94E3-535B8BE864C9}">
      <dsp:nvSpPr>
        <dsp:cNvPr id="0" name=""/>
        <dsp:cNvSpPr/>
      </dsp:nvSpPr>
      <dsp:spPr>
        <a:xfrm>
          <a:off x="7037159" y="3049840"/>
          <a:ext cx="1481809" cy="1185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Правительство РФ</a:t>
          </a:r>
          <a:endParaRPr lang="ru-RU" sz="1600" kern="1200" dirty="0"/>
        </a:p>
      </dsp:txBody>
      <dsp:txXfrm>
        <a:off x="7071880" y="3084561"/>
        <a:ext cx="1412367" cy="11160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D8ACCB-706E-428E-829F-88B8E347A75F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710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D0975E-763C-441D-B119-A22AD033D3F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93191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3478FC-360A-4CEB-8672-AED615D00AA9}" type="slidenum">
              <a:rPr lang="ru-RU" altLang="en-US"/>
              <a:pPr>
                <a:spcBef>
                  <a:spcPct val="0"/>
                </a:spcBef>
              </a:pPr>
              <a:t>1</a:t>
            </a:fld>
            <a:endParaRPr lang="ru-RU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371631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29053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90610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33034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92171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947796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45805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17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0895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2</a:t>
            </a:fld>
            <a:endParaRPr lang="ru-RU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4738FF-4B1E-464D-A62E-13B30CA030FF}" type="slidenum">
              <a:rPr lang="ru-RU" altLang="en-US"/>
              <a:pPr>
                <a:spcBef>
                  <a:spcPct val="0"/>
                </a:spcBef>
              </a:pPr>
              <a:t>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16873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60431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4360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88093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96422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9704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260047-9EF0-477B-89FB-624600260059}" type="slidenum">
              <a:rPr lang="ru-RU" altLang="en-US"/>
              <a:pPr algn="r" eaLnBrk="1" hangingPunct="1">
                <a:spcBef>
                  <a:spcPct val="0"/>
                </a:spcBef>
              </a:pPr>
              <a:t>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55632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BC63A-459E-468E-B42F-174F31EC12A1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E6807-6DE9-478D-B233-BF53A9357D5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9560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8F90A-4BCE-491A-9753-DD704F7CCC68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2AECB-1AB7-43B2-8418-E06DCF9D2DA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7078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D145D-4122-444E-9192-CDB3E2250B7A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2B823-B873-4B70-932E-42F86AC7E13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364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52DD-5CBC-4152-A207-B0E91F56703D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1701B-52C7-43A4-9874-E4A6D437E4A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7494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553-4139-44EB-BA07-A6EE509035C3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9751-7DE9-4EA3-985D-32B333B358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9607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BDA47-83F3-4EEB-822A-84D2B43AE975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7E72-DB61-4BF1-A213-73E21CA1583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9703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26709-4704-4F89-A865-5E91AA2536AA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10482-0294-4479-8D97-12F58C3E140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955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67EA0-0226-4ADE-9C9B-2CD902A27226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1EA96-36DC-4E2C-93D0-10DDDCF5A64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9748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88606-2F15-4181-8734-F63C6B61984E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0057-6672-4DE1-A85D-B19862601AD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3498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9F41C-1793-4773-BCB4-3AE137823BD3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CEAB4-4873-4AF7-AB16-66274B830F1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4998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5BE76-3FF6-49E1-AB69-8788DB2A59D0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A5ED3-036A-46D3-B954-930D6504DB3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9273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C25011-727D-4F95-AFAA-D8FBEAF74A71}" type="datetimeFigureOut">
              <a:rPr lang="ru-RU"/>
              <a:pPr>
                <a:defRPr/>
              </a:pPr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05189-3D1C-49EC-831E-2F8F19AC69B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8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8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9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9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0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0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10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2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4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4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5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5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6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6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7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7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0"/>
            <a:ext cx="9144000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9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88883"/>
            <a:ext cx="1717675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1035050" y="2543285"/>
            <a:ext cx="70739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2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спорта</a:t>
            </a:r>
            <a:endParaRPr lang="ru-RU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2124075" y="4652963"/>
            <a:ext cx="48244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Михайлова Тамара Викторовна</a:t>
            </a:r>
            <a:endParaRPr lang="ru-RU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Ректор РГУФКСМиТ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pic>
        <p:nvPicPr>
          <p:cNvPr id="6" name="Рисунок 5" descr="C:\Users\9FB2~1\AppData\Local\Temp\Rar$DIa0.819\logo3_100_blu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73077"/>
            <a:ext cx="2160240" cy="9324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1" y="1742353"/>
            <a:ext cx="919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Внутрироссийское взаимодействие (федеральный уровень)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23885778"/>
              </p:ext>
            </p:extLst>
          </p:nvPr>
        </p:nvGraphicFramePr>
        <p:xfrm>
          <a:off x="0" y="2127288"/>
          <a:ext cx="9143998" cy="4730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967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1" y="1742353"/>
            <a:ext cx="919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Внутрироссийское взаимодействие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88738230"/>
              </p:ext>
            </p:extLst>
          </p:nvPr>
        </p:nvGraphicFramePr>
        <p:xfrm>
          <a:off x="0" y="2111684"/>
          <a:ext cx="9143997" cy="4746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24128" y="1750542"/>
            <a:ext cx="34805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Ассоциация содействия развитию ОУ </a:t>
            </a:r>
            <a:r>
              <a:rPr lang="ru-RU" sz="1050" dirty="0" err="1" smtClean="0"/>
              <a:t>ФКиС</a:t>
            </a:r>
            <a:r>
              <a:rPr lang="ru-RU" sz="1050" dirty="0" smtClean="0"/>
              <a:t> РФ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Ассоциация спортивной безопасности России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Союз реабилитологов России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Общественные академии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Ассоциация вузов туризма и сервиса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dirty="0" smtClean="0"/>
              <a:t>И т.п.</a:t>
            </a:r>
            <a:endParaRPr lang="ru-RU" sz="1050" dirty="0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5220072" y="2127288"/>
            <a:ext cx="576064" cy="266191"/>
          </a:xfrm>
          <a:prstGeom prst="leftRightArrow">
            <a:avLst>
              <a:gd name="adj1" fmla="val 31977"/>
              <a:gd name="adj2" fmla="val 4659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1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555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Международное сотрудничество (вузы СНГ)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319997"/>
              </p:ext>
            </p:extLst>
          </p:nvPr>
        </p:nvGraphicFramePr>
        <p:xfrm>
          <a:off x="0" y="2127289"/>
          <a:ext cx="9144000" cy="4730711"/>
        </p:xfrm>
        <a:graphic>
          <a:graphicData uri="http://schemas.openxmlformats.org/drawingml/2006/table">
            <a:tbl>
              <a:tblPr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{08FB837D-C827-4EFA-A057-4D05807E0F7C}</a:tableStyleId>
              </a:tblPr>
              <a:tblGrid>
                <a:gridCol w="2171098">
                  <a:extLst>
                    <a:ext uri="{9D8B030D-6E8A-4147-A177-3AD203B41FA5}">
                      <a16:colId xmlns:a16="http://schemas.microsoft.com/office/drawing/2014/main" xmlns="" val="1514929230"/>
                    </a:ext>
                  </a:extLst>
                </a:gridCol>
                <a:gridCol w="6972902">
                  <a:extLst>
                    <a:ext uri="{9D8B030D-6E8A-4147-A177-3AD203B41FA5}">
                      <a16:colId xmlns:a16="http://schemas.microsoft.com/office/drawing/2014/main" xmlns="" val="748588059"/>
                    </a:ext>
                  </a:extLst>
                </a:gridCol>
              </a:tblGrid>
              <a:tr h="7062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Армения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Армянский государственный институт физической культуры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98834538"/>
                  </a:ext>
                </a:extLst>
              </a:tr>
              <a:tr h="799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Белоруссия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Белорусский государственный университет физической культуры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727208457"/>
                  </a:ext>
                </a:extLst>
              </a:tr>
              <a:tr h="7062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Казахстан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Казахско-Русский Международный университет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931558952"/>
                  </a:ext>
                </a:extLst>
              </a:tr>
              <a:tr h="7062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Казахстан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Казахская академия спорта и туризма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658066390"/>
                  </a:ext>
                </a:extLst>
              </a:tr>
              <a:tr h="7992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Молдова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Государственный университет физического воспитания и спорта республики </a:t>
                      </a:r>
                      <a:r>
                        <a:rPr lang="ru-RU" sz="20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Молдова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9029190"/>
                  </a:ext>
                </a:extLst>
              </a:tr>
              <a:tr h="6170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Украина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Национальный университет физического воспитания и спорта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681054691"/>
                  </a:ext>
                </a:extLst>
              </a:tr>
              <a:tr h="3963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Украина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Харьковская государственная академия физической культуры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991361930"/>
                  </a:ext>
                </a:extLst>
              </a:tr>
            </a:tbl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611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677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Международное сотрудничество (вузы прочие)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17779"/>
              </p:ext>
            </p:extLst>
          </p:nvPr>
        </p:nvGraphicFramePr>
        <p:xfrm>
          <a:off x="0" y="2127302"/>
          <a:ext cx="9144000" cy="473069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171098">
                  <a:extLst>
                    <a:ext uri="{9D8B030D-6E8A-4147-A177-3AD203B41FA5}">
                      <a16:colId xmlns:a16="http://schemas.microsoft.com/office/drawing/2014/main" xmlns="" val="3408618649"/>
                    </a:ext>
                  </a:extLst>
                </a:gridCol>
                <a:gridCol w="6972902">
                  <a:extLst>
                    <a:ext uri="{9D8B030D-6E8A-4147-A177-3AD203B41FA5}">
                      <a16:colId xmlns:a16="http://schemas.microsoft.com/office/drawing/2014/main" xmlns="" val="3246369667"/>
                    </a:ext>
                  </a:extLst>
                </a:gridCol>
              </a:tblGrid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Болгария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Национальная спортивная академия им. Васила Левски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430224793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Бразилия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Университет </a:t>
                      </a:r>
                      <a:r>
                        <a:rPr lang="ru-RU" sz="1200" b="1" u="none" strike="noStrike" dirty="0" err="1">
                          <a:effectLst/>
                        </a:rPr>
                        <a:t>Туиути</a:t>
                      </a:r>
                      <a:r>
                        <a:rPr lang="ru-RU" sz="1200" b="1" u="none" strike="noStrike" dirty="0">
                          <a:effectLst/>
                        </a:rPr>
                        <a:t> штата Парана ( </a:t>
                      </a:r>
                      <a:r>
                        <a:rPr lang="en-US" sz="1200" b="1" u="none" strike="noStrike" dirty="0" err="1">
                          <a:effectLst/>
                        </a:rPr>
                        <a:t>Universidade</a:t>
                      </a:r>
                      <a:r>
                        <a:rPr lang="en-US" sz="1200" b="1" u="none" strike="noStrike" dirty="0">
                          <a:effectLst/>
                        </a:rPr>
                        <a:t> </a:t>
                      </a:r>
                      <a:r>
                        <a:rPr lang="en-US" sz="1200" b="1" u="none" strike="noStrike" dirty="0" err="1">
                          <a:effectLst/>
                        </a:rPr>
                        <a:t>Tuiuti</a:t>
                      </a:r>
                      <a:r>
                        <a:rPr lang="en-US" sz="1200" b="1" u="none" strike="noStrike" dirty="0">
                          <a:effectLst/>
                        </a:rPr>
                        <a:t> do Parana 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328925520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Бразилия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Университетский центр "</a:t>
                      </a:r>
                      <a:r>
                        <a:rPr lang="en-US" sz="1200" b="1" u="none" strike="noStrike" dirty="0">
                          <a:effectLst/>
                        </a:rPr>
                        <a:t>FAE"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11635279"/>
                  </a:ext>
                </a:extLst>
              </a:tr>
              <a:tr h="215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Венгрия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Факультет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Физической </a:t>
                      </a:r>
                      <a:r>
                        <a:rPr lang="ru-RU" sz="1200" b="1" u="none" strike="noStrike" dirty="0">
                          <a:effectLst/>
                        </a:rPr>
                        <a:t>культуры и спортивных наук университета </a:t>
                      </a:r>
                      <a:r>
                        <a:rPr lang="ru-RU" sz="1200" b="1" u="none" strike="noStrike" dirty="0" err="1">
                          <a:effectLst/>
                        </a:rPr>
                        <a:t>земмельвейс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6393064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Германия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German Sport university (Cologne)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13429924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Греция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Национальный </a:t>
                      </a:r>
                      <a:r>
                        <a:rPr lang="ru-RU" sz="1200" b="1" u="none" strike="noStrike" dirty="0" err="1">
                          <a:effectLst/>
                        </a:rPr>
                        <a:t>Каподистрианский</a:t>
                      </a:r>
                      <a:r>
                        <a:rPr lang="ru-RU" sz="1200" b="1" u="none" strike="noStrike" dirty="0">
                          <a:effectLst/>
                        </a:rPr>
                        <a:t> Университет Афин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944015147"/>
                  </a:ext>
                </a:extLst>
              </a:tr>
              <a:tr h="526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Иорданское Хашимитское Королевство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Университет </a:t>
                      </a:r>
                      <a:r>
                        <a:rPr lang="ru-RU" sz="1200" b="1" u="none" strike="noStrike" dirty="0" err="1">
                          <a:effectLst/>
                        </a:rPr>
                        <a:t>Ярмук</a:t>
                      </a:r>
                      <a:r>
                        <a:rPr lang="ru-RU" sz="1200" b="1" u="none" strike="noStrike" dirty="0">
                          <a:effectLst/>
                        </a:rPr>
                        <a:t>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783470991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Латвия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Латвийская Академия спортивной педагогики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016941172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Монголия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Монгольский национальный институт физической культуры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166509704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Польша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Академия физического воспитания Юзефа Пилсудского (Варшава)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449831966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Польша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Университет Физического воспитания (Вроцлава)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095732250"/>
                  </a:ext>
                </a:extLst>
              </a:tr>
              <a:tr h="4142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Португалия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Факультет двигательной деятельности человека лиссабонского технического университета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217691853"/>
                  </a:ext>
                </a:extLst>
              </a:tr>
              <a:tr h="4142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Республика Колумбия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Институт Спорта </a:t>
                      </a:r>
                      <a:r>
                        <a:rPr lang="ru-RU" sz="1200" b="1" u="none" strike="noStrike" dirty="0" err="1">
                          <a:effectLst/>
                        </a:rPr>
                        <a:t>Индепортес</a:t>
                      </a:r>
                      <a:r>
                        <a:rPr lang="ru-RU" sz="1200" b="1" u="none" strike="noStrike" dirty="0">
                          <a:effectLst/>
                        </a:rPr>
                        <a:t> департамента </a:t>
                      </a:r>
                      <a:r>
                        <a:rPr lang="ru-RU" sz="1200" b="1" u="none" strike="noStrike" dirty="0" err="1">
                          <a:effectLst/>
                        </a:rPr>
                        <a:t>Антиокия</a:t>
                      </a:r>
                      <a:r>
                        <a:rPr lang="ru-RU" sz="1200" b="1" u="none" strike="noStrike" dirty="0">
                          <a:effectLst/>
                        </a:rPr>
                        <a:t> ( </a:t>
                      </a:r>
                      <a:r>
                        <a:rPr lang="ru-RU" sz="1200" b="1" u="none" strike="noStrike" dirty="0" smtClean="0">
                          <a:effectLst/>
                        </a:rPr>
                        <a:t>Республика </a:t>
                      </a:r>
                      <a:r>
                        <a:rPr lang="ru-RU" sz="1200" b="1" u="none" strike="noStrike" dirty="0">
                          <a:effectLst/>
                        </a:rPr>
                        <a:t>Колумбия)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2839093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Республика Корея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Корейский национальный университет физической культуры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914269364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Республика Корея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Университет </a:t>
                      </a:r>
                      <a:r>
                        <a:rPr lang="ru-RU" sz="1200" b="1" u="none" strike="noStrike" dirty="0" err="1">
                          <a:effectLst/>
                        </a:rPr>
                        <a:t>Джунг</a:t>
                      </a:r>
                      <a:r>
                        <a:rPr lang="ru-RU" sz="1200" b="1" u="none" strike="noStrike" dirty="0">
                          <a:effectLst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</a:rPr>
                        <a:t>Бу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266485499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СРВ (Вьетнам)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Вьетнамский государственный институт физической культуры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009934718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СРВ (Вьетнам)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Бакниньско</a:t>
                      </a:r>
                      <a:r>
                        <a:rPr lang="ru-RU" sz="1200" b="1" u="none" strike="noStrike" dirty="0">
                          <a:effectLst/>
                        </a:rPr>
                        <a:t>-Вьетнамский институт физической культуры и спорта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513192174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СРВ (Вьетнам)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Хошиминский</a:t>
                      </a:r>
                      <a:r>
                        <a:rPr lang="ru-RU" sz="1200" b="1" u="none" strike="noStrike" dirty="0">
                          <a:effectLst/>
                        </a:rPr>
                        <a:t> университет спорта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275553001"/>
                  </a:ext>
                </a:extLst>
              </a:tr>
              <a:tr h="2107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Эфиопия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Bahir Dar University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456744925"/>
                  </a:ext>
                </a:extLst>
              </a:tr>
            </a:tbl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538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677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Международное сотрудничество (вузы прочие)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 descr="C:\Users\9FB2~1\AppData\Local\Temp\Rar$DIa0.819\logo3_100_blu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093296"/>
            <a:ext cx="1587500" cy="6381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371624"/>
              </p:ext>
            </p:extLst>
          </p:nvPr>
        </p:nvGraphicFramePr>
        <p:xfrm>
          <a:off x="0" y="2127292"/>
          <a:ext cx="9144000" cy="466852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171098">
                  <a:extLst>
                    <a:ext uri="{9D8B030D-6E8A-4147-A177-3AD203B41FA5}">
                      <a16:colId xmlns:a16="http://schemas.microsoft.com/office/drawing/2014/main" xmlns="" val="3408618649"/>
                    </a:ext>
                  </a:extLst>
                </a:gridCol>
                <a:gridCol w="6972902">
                  <a:extLst>
                    <a:ext uri="{9D8B030D-6E8A-4147-A177-3AD203B41FA5}">
                      <a16:colId xmlns:a16="http://schemas.microsoft.com/office/drawing/2014/main" xmlns="" val="3246369667"/>
                    </a:ext>
                  </a:extLst>
                </a:gridCol>
              </a:tblGrid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Китайская республика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Тайваньский национальный педагогический университет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842340266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Пекинский Университет физической культуры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365606929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Столичный институт физической культуры (Пекин, КНР)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737461269"/>
                  </a:ext>
                </a:extLst>
              </a:tr>
              <a:tr h="5788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Шанхайский Научно-Исследовательский институт Физической культуры и спорта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326943908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 err="1">
                          <a:effectLst/>
                        </a:rPr>
                        <a:t>Хэнаньский</a:t>
                      </a:r>
                      <a:r>
                        <a:rPr lang="ru-RU" sz="1600" b="1" u="none" strike="noStrike" dirty="0">
                          <a:effectLst/>
                        </a:rPr>
                        <a:t> университет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23752563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Пекинский спортивный университет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979435101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 err="1">
                          <a:effectLst/>
                        </a:rPr>
                        <a:t>Лоянский</a:t>
                      </a:r>
                      <a:r>
                        <a:rPr lang="ru-RU" sz="1600" b="1" u="none" strike="noStrike" dirty="0">
                          <a:effectLst/>
                        </a:rPr>
                        <a:t> педагогический университет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469906148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Столичный университет физической культуры и спорта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645438424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Международный институт </a:t>
                      </a:r>
                      <a:r>
                        <a:rPr lang="ru-RU" sz="1600" b="1" u="none" strike="noStrike" dirty="0" smtClean="0">
                          <a:effectLst/>
                        </a:rPr>
                        <a:t>ШОС (Шанхайской Организации Сотрудничества)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25966791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 err="1">
                          <a:effectLst/>
                        </a:rPr>
                        <a:t>Сианьский</a:t>
                      </a:r>
                      <a:r>
                        <a:rPr lang="ru-RU" sz="1600" b="1" u="none" strike="noStrike" dirty="0">
                          <a:effectLst/>
                        </a:rPr>
                        <a:t> университет физической культуры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272481852"/>
                  </a:ext>
                </a:extLst>
              </a:tr>
              <a:tr h="408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КНР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 err="1">
                          <a:effectLst/>
                        </a:rPr>
                        <a:t>Аньянский</a:t>
                      </a:r>
                      <a:r>
                        <a:rPr lang="ru-RU" sz="1600" b="1" u="none" strike="noStrike" dirty="0">
                          <a:effectLst/>
                        </a:rPr>
                        <a:t> педагогический университет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87" marR="5987" marT="5987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929326182"/>
                  </a:ext>
                </a:extLst>
              </a:tr>
            </a:tbl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0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9190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Международное сотрудничество </a:t>
            </a:r>
            <a:r>
              <a:rPr lang="ru-RU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(Федерации, ассоциации, министерства и т.д.)</a:t>
            </a:r>
            <a:endParaRPr lang="ru-RU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 descr="C:\Users\9FB2~1\AppData\Local\Temp\Rar$DIa0.819\logo3_100_blu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093296"/>
            <a:ext cx="1587500" cy="6381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29723"/>
              </p:ext>
            </p:extLst>
          </p:nvPr>
        </p:nvGraphicFramePr>
        <p:xfrm>
          <a:off x="0" y="2127290"/>
          <a:ext cx="9143999" cy="466143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171098">
                  <a:extLst>
                    <a:ext uri="{9D8B030D-6E8A-4147-A177-3AD203B41FA5}">
                      <a16:colId xmlns:a16="http://schemas.microsoft.com/office/drawing/2014/main" xmlns="" val="3967450657"/>
                    </a:ext>
                  </a:extLst>
                </a:gridCol>
                <a:gridCol w="6972901">
                  <a:extLst>
                    <a:ext uri="{9D8B030D-6E8A-4147-A177-3AD203B41FA5}">
                      <a16:colId xmlns:a16="http://schemas.microsoft.com/office/drawing/2014/main" xmlns="" val="3386023026"/>
                    </a:ext>
                  </a:extLst>
                </a:gridCol>
              </a:tblGrid>
              <a:tr h="3031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Болгария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>
                          <a:effectLst/>
                        </a:rPr>
                        <a:t>Ассоциация вузов стран Восточной Европы и Центральной Азии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941075819"/>
                  </a:ext>
                </a:extLst>
              </a:tr>
              <a:tr h="5966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Бразилия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Центр оказания услуг по организации и проведения мероприятий в области спорта "</a:t>
                      </a:r>
                      <a:r>
                        <a:rPr lang="ru-RU" sz="1800" b="1" u="none" strike="noStrike" dirty="0" err="1">
                          <a:effectLst/>
                        </a:rPr>
                        <a:t>Sport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Training</a:t>
                      </a:r>
                      <a:r>
                        <a:rPr lang="ru-RU" sz="1800" b="1" u="none" strike="noStrike" dirty="0">
                          <a:effectLst/>
                        </a:rPr>
                        <a:t>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847920137"/>
                  </a:ext>
                </a:extLst>
              </a:tr>
              <a:tr h="2956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Бразилия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Университетский центр "</a:t>
                      </a:r>
                      <a:r>
                        <a:rPr lang="en-US" sz="1800" b="1" u="none" strike="noStrike" dirty="0">
                          <a:effectLst/>
                        </a:rPr>
                        <a:t>FAE"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2096178325"/>
                  </a:ext>
                </a:extLst>
              </a:tr>
              <a:tr h="375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Бразилия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</a:rPr>
                        <a:t>TKR ASSESSORIA E CONSULTORIA EMPRESARIAL LTDA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5870970"/>
                  </a:ext>
                </a:extLst>
              </a:tr>
              <a:tr h="306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Иран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Представительство </a:t>
                      </a:r>
                      <a:r>
                        <a:rPr lang="ru-RU" sz="1800" b="1" u="none" strike="noStrike" dirty="0" smtClean="0">
                          <a:effectLst/>
                        </a:rPr>
                        <a:t>вузов </a:t>
                      </a:r>
                      <a:r>
                        <a:rPr lang="ru-RU" sz="1800" b="1" u="none" strike="noStrike" dirty="0">
                          <a:effectLst/>
                        </a:rPr>
                        <a:t>Исламской Республики Иран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248073372"/>
                  </a:ext>
                </a:extLst>
              </a:tr>
              <a:tr h="576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Ливанская Республика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Федерация бокса Ливанской республики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202908756"/>
                  </a:ext>
                </a:extLst>
              </a:tr>
              <a:tr h="2931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Монголия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Федерация </a:t>
                      </a:r>
                      <a:r>
                        <a:rPr lang="ru-RU" sz="1800" b="1" u="none" strike="noStrike" dirty="0" smtClean="0">
                          <a:effectLst/>
                        </a:rPr>
                        <a:t>баскетбола </a:t>
                      </a:r>
                      <a:r>
                        <a:rPr lang="ru-RU" sz="1800" b="1" u="none" strike="noStrike" dirty="0">
                          <a:effectLst/>
                        </a:rPr>
                        <a:t>Монголии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878559801"/>
                  </a:ext>
                </a:extLst>
              </a:tr>
              <a:tr h="2931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Республика Ирак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Министерство молодежи и спорта республики Ирак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218491123"/>
                  </a:ext>
                </a:extLst>
              </a:tr>
              <a:tr h="5763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Республика Корея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Международная рекреационная образовательная ассоциация (WREA)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05166872"/>
                  </a:ext>
                </a:extLst>
              </a:tr>
              <a:tr h="2931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СРВ (Вьетнам)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Министерство образования и подготовки кадров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4118612392"/>
                  </a:ext>
                </a:extLst>
              </a:tr>
              <a:tr h="375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Чехия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Федерация гимнастики Чехии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515735461"/>
                  </a:ext>
                </a:extLst>
              </a:tr>
              <a:tr h="375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Япония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Спортивный офис "</a:t>
                      </a:r>
                      <a:r>
                        <a:rPr lang="ru-RU" sz="1800" b="1" u="none" strike="noStrike" dirty="0" err="1">
                          <a:effectLst/>
                        </a:rPr>
                        <a:t>Euro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Japan</a:t>
                      </a:r>
                      <a:r>
                        <a:rPr lang="ru-RU" sz="1800" b="1" u="none" strike="noStrike" dirty="0">
                          <a:effectLst/>
                        </a:rPr>
                        <a:t>" (Япония)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3666178720"/>
                  </a:ext>
                </a:extLst>
              </a:tr>
            </a:tbl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28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6778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ОПЫТ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99084089"/>
              </p:ext>
            </p:extLst>
          </p:nvPr>
        </p:nvGraphicFramePr>
        <p:xfrm>
          <a:off x="0" y="1846466"/>
          <a:ext cx="9144000" cy="501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973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143000"/>
            <a:ext cx="6660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3429000"/>
            <a:ext cx="7689349" cy="70788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>
            <a:spAutoFit/>
          </a:bodyPr>
          <a:lstStyle/>
          <a:p>
            <a:pPr algn="ctr"/>
            <a:r>
              <a:rPr lang="ru-RU" altLang="ru-R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БЛАГОДАРЮ ЗА ВНИМАНИЕ!</a:t>
            </a:r>
            <a:endParaRPr lang="ru-RU" altLang="ru-RU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" name="Рисунок 9" descr="C:\Users\9FB2~1\AppData\Local\Temp\Rar$DIa0.819\logo3_100_blu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2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37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Образовательные программы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11970323"/>
              </p:ext>
            </p:extLst>
          </p:nvPr>
        </p:nvGraphicFramePr>
        <p:xfrm>
          <a:off x="179512" y="2111685"/>
          <a:ext cx="8964488" cy="4746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Рамка 1"/>
          <p:cNvSpPr/>
          <p:nvPr/>
        </p:nvSpPr>
        <p:spPr>
          <a:xfrm>
            <a:off x="285750" y="5373216"/>
            <a:ext cx="4430266" cy="1358255"/>
          </a:xfrm>
          <a:prstGeom prst="fram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297" y="5590678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ТОМ ЧИСЛЕ АДАПТИРОВАННЫЕ И СЕТЕВЫЕ ОБРАЗОВАТЕЛЬНЫЕ ПРОГРАММЫ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льцо 3"/>
          <p:cNvSpPr/>
          <p:nvPr/>
        </p:nvSpPr>
        <p:spPr>
          <a:xfrm>
            <a:off x="1979957" y="1475936"/>
            <a:ext cx="5184576" cy="4639685"/>
          </a:xfrm>
          <a:prstGeom prst="donut">
            <a:avLst>
              <a:gd name="adj" fmla="val 5673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304800" y="1219200"/>
            <a:ext cx="3810000" cy="22098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ДПО</a:t>
            </a:r>
          </a:p>
          <a:p>
            <a:pPr algn="ctr" eaLnBrk="1" hangingPunct="1">
              <a:defRPr/>
            </a:pPr>
            <a:endParaRPr lang="ru-RU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2667000" y="371616"/>
            <a:ext cx="4800600" cy="160958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marL="342900" indent="-342900" algn="ctr" eaLnBrk="1" hangingPunct="1">
              <a:defRPr/>
            </a:pPr>
            <a:r>
              <a:rPr lang="ru-RU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Среднее профессиональное;</a:t>
            </a:r>
          </a:p>
          <a:p>
            <a:pPr marL="342900" indent="-342900" algn="ctr" eaLnBrk="1" hangingPunct="1">
              <a:defRPr/>
            </a:pPr>
            <a:r>
              <a:rPr lang="ru-RU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Высшее - бакалавриат; </a:t>
            </a:r>
            <a:r>
              <a:rPr lang="ru-RU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магистратура</a:t>
            </a:r>
            <a:r>
              <a:rPr lang="ru-RU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; </a:t>
            </a:r>
            <a:endParaRPr lang="ru-RU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algn="ctr" eaLnBrk="1" hangingPunct="1">
              <a:defRPr/>
            </a:pPr>
            <a:r>
              <a:rPr lang="ru-RU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подготовка </a:t>
            </a:r>
            <a:r>
              <a:rPr lang="ru-RU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кадров </a:t>
            </a:r>
          </a:p>
          <a:p>
            <a:pPr marL="342900" indent="-342900" algn="ctr" eaLnBrk="1" hangingPunct="1">
              <a:defRPr/>
            </a:pPr>
            <a:r>
              <a:rPr lang="ru-RU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высшей </a:t>
            </a:r>
            <a:r>
              <a:rPr lang="ru-RU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квалификации</a:t>
            </a:r>
          </a:p>
          <a:p>
            <a:pPr marL="342900" indent="-342900" algn="ctr" eaLnBrk="1" hangingPunct="1">
              <a:defRPr/>
            </a:pPr>
            <a:r>
              <a:rPr lang="ru-RU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(аспирантура)</a:t>
            </a:r>
            <a:endParaRPr lang="ru-RU" sz="1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24" name="Rectangle 41"/>
          <p:cNvSpPr>
            <a:spLocks noChangeArrowheads="1"/>
          </p:cNvSpPr>
          <p:nvPr/>
        </p:nvSpPr>
        <p:spPr bwMode="auto">
          <a:xfrm>
            <a:off x="152400" y="3886200"/>
            <a:ext cx="2691408" cy="838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glow rad="228600">
              <a:schemeClr val="accent6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2400" b="1">
                <a:solidFill>
                  <a:srgbClr val="FFFF00"/>
                </a:solidFill>
                <a:latin typeface="Arial" panose="020B0604020202020204" pitchFamily="34" charset="0"/>
              </a:rPr>
              <a:t>Рынок труда</a:t>
            </a:r>
          </a:p>
        </p:txBody>
      </p:sp>
      <p:sp>
        <p:nvSpPr>
          <p:cNvPr id="5125" name="Rectangle 42"/>
          <p:cNvSpPr>
            <a:spLocks noChangeArrowheads="1"/>
          </p:cNvSpPr>
          <p:nvPr/>
        </p:nvSpPr>
        <p:spPr bwMode="auto">
          <a:xfrm>
            <a:off x="5157437" y="4869160"/>
            <a:ext cx="3810000" cy="1371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  <a:extLst/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latin typeface="Arial" panose="020B0604020202020204" pitchFamily="34" charset="0"/>
              </a:rPr>
              <a:t>Работодатели 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latin typeface="Arial" panose="020B0604020202020204" pitchFamily="34" charset="0"/>
              </a:rPr>
              <a:t>их </a:t>
            </a:r>
            <a:r>
              <a:rPr lang="ru-RU" altLang="en-US" sz="1800" b="1" dirty="0" smtClean="0">
                <a:latin typeface="Arial" panose="020B0604020202020204" pitchFamily="34" charset="0"/>
              </a:rPr>
              <a:t>сообщества,</a:t>
            </a:r>
            <a:endParaRPr lang="ru-RU" altLang="en-US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latin typeface="Arial" panose="020B0604020202020204" pitchFamily="34" charset="0"/>
              </a:rPr>
              <a:t>Общественные организации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latin typeface="Arial" panose="020B0604020202020204" pitchFamily="34" charset="0"/>
              </a:rPr>
              <a:t>и т.д. </a:t>
            </a:r>
          </a:p>
        </p:txBody>
      </p:sp>
      <p:sp>
        <p:nvSpPr>
          <p:cNvPr id="5126" name="Oval 43"/>
          <p:cNvSpPr>
            <a:spLocks noChangeArrowheads="1"/>
          </p:cNvSpPr>
          <p:nvPr/>
        </p:nvSpPr>
        <p:spPr bwMode="auto">
          <a:xfrm>
            <a:off x="304800" y="5013325"/>
            <a:ext cx="4114800" cy="170165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>
                <a:latin typeface="Arial" panose="020B0604020202020204" pitchFamily="34" charset="0"/>
              </a:rPr>
              <a:t>ПРОФЕССИОНАЛЬНЫЕ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 smtClean="0">
                <a:latin typeface="Arial" panose="020B0604020202020204" pitchFamily="34" charset="0"/>
              </a:rPr>
              <a:t>СТАНДАРТЫ, </a:t>
            </a:r>
            <a:endParaRPr lang="ru-RU" altLang="en-US" sz="15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>
                <a:latin typeface="Arial" panose="020B0604020202020204" pitchFamily="34" charset="0"/>
              </a:rPr>
              <a:t>КВАЛИФИКАЦИОННЫЕ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>
                <a:latin typeface="Arial" panose="020B0604020202020204" pitchFamily="34" charset="0"/>
              </a:rPr>
              <a:t>ТРЕБОВАНИЯ (Х-КИ</a:t>
            </a:r>
            <a:r>
              <a:rPr lang="ru-RU" altLang="en-US" sz="1500" b="1" dirty="0" smtClean="0">
                <a:latin typeface="Arial" panose="020B0604020202020204" pitchFamily="34" charset="0"/>
              </a:rPr>
              <a:t>),</a:t>
            </a:r>
            <a:endParaRPr lang="ru-RU" altLang="en-US" sz="15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>
                <a:latin typeface="Arial" panose="020B0604020202020204" pitchFamily="34" charset="0"/>
              </a:rPr>
              <a:t>Уровни </a:t>
            </a:r>
            <a:r>
              <a:rPr lang="ru-RU" altLang="en-US" sz="1500" b="1" dirty="0" smtClean="0">
                <a:latin typeface="Arial" panose="020B0604020202020204" pitchFamily="34" charset="0"/>
              </a:rPr>
              <a:t>квалификаций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500" b="1" dirty="0" smtClean="0">
                <a:latin typeface="Arial" panose="020B0604020202020204" pitchFamily="34" charset="0"/>
              </a:rPr>
              <a:t>(9 уровней)</a:t>
            </a:r>
            <a:endParaRPr lang="ru-RU" altLang="en-US" sz="1500" b="1" dirty="0">
              <a:latin typeface="Arial" panose="020B0604020202020204" pitchFamily="34" charset="0"/>
            </a:endParaRPr>
          </a:p>
        </p:txBody>
      </p:sp>
      <p:sp>
        <p:nvSpPr>
          <p:cNvPr id="5136" name="AutoShape 53"/>
          <p:cNvSpPr>
            <a:spLocks noChangeArrowheads="1"/>
          </p:cNvSpPr>
          <p:nvPr/>
        </p:nvSpPr>
        <p:spPr bwMode="auto">
          <a:xfrm>
            <a:off x="5843237" y="2324100"/>
            <a:ext cx="3124200" cy="19050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solidFill>
                  <a:schemeClr val="folHlink"/>
                </a:solidFill>
                <a:latin typeface="Arial" panose="020B0604020202020204" pitchFamily="34" charset="0"/>
              </a:rPr>
              <a:t>Общественная,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solidFill>
                  <a:schemeClr val="folHlink"/>
                </a:solidFill>
                <a:latin typeface="Arial" panose="020B0604020202020204" pitchFamily="34" charset="0"/>
              </a:rPr>
              <a:t>профессионально-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solidFill>
                  <a:schemeClr val="folHlink"/>
                </a:solidFill>
                <a:latin typeface="Arial" panose="020B0604020202020204" pitchFamily="34" charset="0"/>
              </a:rPr>
              <a:t>общественная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 b="1" dirty="0">
                <a:solidFill>
                  <a:schemeClr val="folHlink"/>
                </a:solidFill>
                <a:latin typeface="Arial" panose="020B0604020202020204" pitchFamily="34" charset="0"/>
              </a:rPr>
              <a:t>аккредитация</a:t>
            </a:r>
          </a:p>
        </p:txBody>
      </p:sp>
      <p:pic>
        <p:nvPicPr>
          <p:cNvPr id="5144" name="Рисунок 9" descr="logo_athlete_traditions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330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003300" y="2285"/>
            <a:ext cx="377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образовательных программ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" name="Рисунок 26" descr="C:\Users\9FB2~1\AppData\Local\Temp\Rar$DIa0.819\logo3_100_blue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614" y="167842"/>
            <a:ext cx="1191472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0-конечная звезда 1"/>
          <p:cNvSpPr/>
          <p:nvPr/>
        </p:nvSpPr>
        <p:spPr>
          <a:xfrm>
            <a:off x="3425298" y="2779737"/>
            <a:ext cx="2226822" cy="2233587"/>
          </a:xfrm>
          <a:prstGeom prst="star10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97306" y="3665697"/>
            <a:ext cx="2082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РГУФКСМиТ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905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37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Научные школы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99857731"/>
              </p:ext>
            </p:extLst>
          </p:nvPr>
        </p:nvGraphicFramePr>
        <p:xfrm>
          <a:off x="0" y="2111684"/>
          <a:ext cx="9144000" cy="4746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742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37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Научные школы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9375083"/>
              </p:ext>
            </p:extLst>
          </p:nvPr>
        </p:nvGraphicFramePr>
        <p:xfrm>
          <a:off x="0" y="2111684"/>
          <a:ext cx="9144000" cy="4746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272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37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Научные школы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42522275"/>
              </p:ext>
            </p:extLst>
          </p:nvPr>
        </p:nvGraphicFramePr>
        <p:xfrm>
          <a:off x="0" y="2111684"/>
          <a:ext cx="9144000" cy="4746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614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0" y="1742353"/>
            <a:ext cx="37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спорта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2855226"/>
              </p:ext>
            </p:extLst>
          </p:nvPr>
        </p:nvGraphicFramePr>
        <p:xfrm>
          <a:off x="0" y="1846467"/>
          <a:ext cx="9144000" cy="501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77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1" y="1742353"/>
            <a:ext cx="919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Внутрироссийское взаимодействие (федеральный уровень)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58756191"/>
              </p:ext>
            </p:extLst>
          </p:nvPr>
        </p:nvGraphicFramePr>
        <p:xfrm>
          <a:off x="0" y="2111684"/>
          <a:ext cx="9143997" cy="4701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37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4" descr="logo_athlete_tradition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"/>
            <a:ext cx="100806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14625" y="285750"/>
            <a:ext cx="64293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000" b="1">
                <a:solidFill>
                  <a:schemeClr val="tx2"/>
                </a:solidFill>
              </a:rPr>
              <a:t>РОССИЙСКИЙ ГОСУДАРСТВЕННЫЙ УНИВЕРСИТЕТ ФИЗИЧЕСКОЙ КУЛЬТУРЫ, СПОРТА, МОЛОДЁЖИ И ТУРИЗМА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571500"/>
            <a:ext cx="50006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0" y="1203529"/>
            <a:ext cx="64442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chemeClr val="bg1"/>
                </a:solidFill>
                <a:latin typeface="Arial" panose="020B0604020202020204" pitchFamily="34" charset="0"/>
              </a:rPr>
              <a:t>Возможности РГУФКСМиТ как базовой организации государств – участников СНГ в области физической культуры и </a:t>
            </a:r>
            <a:r>
              <a:rPr lang="ru-RU" altLang="en-US" sz="14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спорта</a:t>
            </a:r>
            <a:endParaRPr lang="ru-RU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7596188" y="1341438"/>
            <a:ext cx="15478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en-US" sz="1600">
                <a:solidFill>
                  <a:schemeClr val="bg1"/>
                </a:solidFill>
                <a:latin typeface="Arial" panose="020B0604020202020204" pitchFamily="34" charset="0"/>
              </a:rPr>
              <a:t>Михайлова Т.В.</a:t>
            </a:r>
            <a:endParaRPr lang="ru-RU" altLang="en-US" sz="1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541" y="1742353"/>
            <a:ext cx="919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Внутрироссийское взаимодействие (федеральный уровень)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56472639"/>
              </p:ext>
            </p:extLst>
          </p:nvPr>
        </p:nvGraphicFramePr>
        <p:xfrm>
          <a:off x="0" y="2127288"/>
          <a:ext cx="9143998" cy="4730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1" name="Рисунок 10" descr="C:\Users\9FB2~1\AppData\Local\Temp\Rar$DIa0.819\logo3_100_blu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153" y="221875"/>
            <a:ext cx="1191472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270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Words>1853</Words>
  <Application>Microsoft Office PowerPoint</Application>
  <PresentationFormat>Экран (4:3)</PresentationFormat>
  <Paragraphs>336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Tamara</cp:lastModifiedBy>
  <cp:revision>129</cp:revision>
  <cp:lastPrinted>2018-02-07T07:25:39Z</cp:lastPrinted>
  <dcterms:created xsi:type="dcterms:W3CDTF">2016-11-11T06:41:19Z</dcterms:created>
  <dcterms:modified xsi:type="dcterms:W3CDTF">2018-02-07T13:54:03Z</dcterms:modified>
</cp:coreProperties>
</file>