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m4a" ContentType="audio/mp4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81" r:id="rId3"/>
    <p:sldId id="273" r:id="rId4"/>
    <p:sldId id="258" r:id="rId5"/>
    <p:sldId id="269" r:id="rId6"/>
    <p:sldId id="265" r:id="rId7"/>
    <p:sldId id="262" r:id="rId8"/>
    <p:sldId id="260" r:id="rId9"/>
    <p:sldId id="270" r:id="rId10"/>
    <p:sldId id="261" r:id="rId11"/>
    <p:sldId id="286" r:id="rId12"/>
    <p:sldId id="264" r:id="rId13"/>
    <p:sldId id="277" r:id="rId14"/>
    <p:sldId id="287" r:id="rId15"/>
    <p:sldId id="278" r:id="rId16"/>
    <p:sldId id="284" r:id="rId17"/>
    <p:sldId id="259" r:id="rId18"/>
    <p:sldId id="275" r:id="rId19"/>
    <p:sldId id="280" r:id="rId20"/>
    <p:sldId id="276" r:id="rId21"/>
    <p:sldId id="263" r:id="rId22"/>
    <p:sldId id="268" r:id="rId23"/>
    <p:sldId id="267" r:id="rId24"/>
    <p:sldId id="283" r:id="rId25"/>
    <p:sldId id="266" r:id="rId26"/>
    <p:sldId id="285" r:id="rId27"/>
    <p:sldId id="271" r:id="rId28"/>
    <p:sldId id="279" r:id="rId29"/>
    <p:sldId id="274" r:id="rId30"/>
    <p:sldId id="282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9" d="100"/>
          <a:sy n="99" d="100"/>
        </p:scale>
        <p:origin x="96" y="3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2CDC7-D33C-4C02-97D7-C4AD5B06A4D8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9FCC1-B138-4B62-9086-D0ABC488AC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784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2CDC7-D33C-4C02-97D7-C4AD5B06A4D8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9FCC1-B138-4B62-9086-D0ABC488AC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334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2CDC7-D33C-4C02-97D7-C4AD5B06A4D8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9FCC1-B138-4B62-9086-D0ABC488AC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237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2CDC7-D33C-4C02-97D7-C4AD5B06A4D8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9FCC1-B138-4B62-9086-D0ABC488AC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3912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2CDC7-D33C-4C02-97D7-C4AD5B06A4D8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9FCC1-B138-4B62-9086-D0ABC488AC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316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2CDC7-D33C-4C02-97D7-C4AD5B06A4D8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9FCC1-B138-4B62-9086-D0ABC488AC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81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2CDC7-D33C-4C02-97D7-C4AD5B06A4D8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9FCC1-B138-4B62-9086-D0ABC488AC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963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2CDC7-D33C-4C02-97D7-C4AD5B06A4D8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9FCC1-B138-4B62-9086-D0ABC488AC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9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2CDC7-D33C-4C02-97D7-C4AD5B06A4D8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9FCC1-B138-4B62-9086-D0ABC488AC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0790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2CDC7-D33C-4C02-97D7-C4AD5B06A4D8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9FCC1-B138-4B62-9086-D0ABC488AC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4742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2CDC7-D33C-4C02-97D7-C4AD5B06A4D8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9FCC1-B138-4B62-9086-D0ABC488AC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267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2CDC7-D33C-4C02-97D7-C4AD5B06A4D8}" type="datetimeFigureOut">
              <a:rPr lang="ru-RU" smtClean="0"/>
              <a:t>21.05.2025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9FCC1-B138-4B62-9086-D0ABC488AC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9698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42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8200" y="1270861"/>
            <a:ext cx="11079997" cy="52849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553" y="2416267"/>
            <a:ext cx="6720762" cy="378042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627166"/>
            <a:ext cx="12192000" cy="1703123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ru-RU" sz="4800" b="1" dirty="0">
                <a:solidFill>
                  <a:srgbClr val="C00000"/>
                </a:solidFill>
              </a:rPr>
              <a:t>МЫ ПОМНИМ </a:t>
            </a:r>
            <a:r>
              <a:rPr lang="ru-RU" sz="4800" b="1" dirty="0" smtClean="0">
                <a:solidFill>
                  <a:srgbClr val="C00000"/>
                </a:solidFill>
              </a:rPr>
              <a:t/>
            </a:r>
            <a:br>
              <a:rPr lang="ru-RU" sz="4800" b="1" dirty="0" smtClean="0">
                <a:solidFill>
                  <a:srgbClr val="C00000"/>
                </a:solidFill>
              </a:rPr>
            </a:br>
            <a:r>
              <a:rPr lang="ru-RU" sz="4800" b="1" dirty="0" smtClean="0">
                <a:solidFill>
                  <a:srgbClr val="C00000"/>
                </a:solidFill>
              </a:rPr>
              <a:t>И БЛАГОДАРИМ </a:t>
            </a:r>
            <a:r>
              <a:rPr lang="ru-RU" sz="4800" b="1" dirty="0">
                <a:solidFill>
                  <a:srgbClr val="C00000"/>
                </a:solidFill>
              </a:rPr>
              <a:t>ВАС ЗА </a:t>
            </a:r>
            <a:r>
              <a:rPr lang="ru-RU" sz="4800" b="1" dirty="0" smtClean="0">
                <a:solidFill>
                  <a:srgbClr val="C00000"/>
                </a:solidFill>
              </a:rPr>
              <a:t>ПОБЕДУ!</a:t>
            </a:r>
            <a:endParaRPr lang="ru-RU" sz="4800" b="1" dirty="0">
              <a:solidFill>
                <a:srgbClr val="C00000"/>
              </a:solidFill>
            </a:endParaRPr>
          </a:p>
          <a:p>
            <a:endParaRPr lang="ru-RU" dirty="0"/>
          </a:p>
        </p:txBody>
      </p:sp>
      <p:pic>
        <p:nvPicPr>
          <p:cNvPr id="2" name="Стандартная запись 1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34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501" y="245794"/>
            <a:ext cx="9956369" cy="802039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80-</a:t>
            </a:r>
            <a:r>
              <a:rPr lang="ru-RU" sz="3200" b="1" i="1" dirty="0" err="1" smtClean="0"/>
              <a:t>летие</a:t>
            </a:r>
            <a:r>
              <a:rPr lang="ru-RU" sz="3200" b="1" i="1" dirty="0" smtClean="0"/>
              <a:t> Победы в Великой Отечественной войне</a:t>
            </a:r>
            <a:endParaRPr lang="ru-RU" sz="32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01973" y="1270862"/>
            <a:ext cx="7516224" cy="528492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4400" b="1" dirty="0" err="1" smtClean="0"/>
              <a:t>ЗАКИЕВ</a:t>
            </a:r>
            <a:r>
              <a:rPr lang="ru-RU" sz="14400" b="1" dirty="0" smtClean="0"/>
              <a:t> </a:t>
            </a:r>
            <a:r>
              <a:rPr lang="ru-RU" sz="14400" b="1" dirty="0" err="1" smtClean="0"/>
              <a:t>СЕИТКАЗЫ</a:t>
            </a:r>
            <a:r>
              <a:rPr lang="ru-RU" sz="14400" b="1" dirty="0" smtClean="0"/>
              <a:t> </a:t>
            </a:r>
            <a:r>
              <a:rPr lang="ru-RU" sz="14400" b="1" dirty="0" err="1" smtClean="0"/>
              <a:t>ЗАКИЕВИЧ</a:t>
            </a:r>
            <a:endParaRPr lang="ru-RU" sz="14400" b="1" dirty="0" smtClean="0"/>
          </a:p>
          <a:p>
            <a:pPr marL="0" indent="0">
              <a:buNone/>
            </a:pPr>
            <a:endParaRPr lang="ru-RU" sz="14400" b="1" dirty="0" smtClean="0"/>
          </a:p>
          <a:p>
            <a:pPr marL="0" indent="0">
              <a:buNone/>
            </a:pPr>
            <a:r>
              <a:rPr lang="ru-RU" sz="11200" i="1" dirty="0" smtClean="0"/>
              <a:t>Дата рождения</a:t>
            </a:r>
            <a:r>
              <a:rPr lang="ru-RU" sz="11200" dirty="0" smtClean="0"/>
              <a:t>: 1925 г.</a:t>
            </a:r>
          </a:p>
          <a:p>
            <a:pPr marL="0" indent="0">
              <a:buNone/>
            </a:pPr>
            <a:r>
              <a:rPr lang="ru-RU" sz="11200" i="1" dirty="0" smtClean="0"/>
              <a:t>Призван</a:t>
            </a:r>
            <a:r>
              <a:rPr lang="ru-RU" sz="11200" dirty="0" smtClean="0"/>
              <a:t> в 1943 г. </a:t>
            </a:r>
          </a:p>
          <a:p>
            <a:pPr marL="0" indent="0">
              <a:buNone/>
            </a:pPr>
            <a:r>
              <a:rPr lang="ru-RU" sz="11200" dirty="0" smtClean="0"/>
              <a:t>Служил в полковой разведке</a:t>
            </a:r>
          </a:p>
          <a:p>
            <a:pPr marL="0" indent="0">
              <a:buNone/>
            </a:pPr>
            <a:r>
              <a:rPr lang="ru-RU" sz="11200" i="1" dirty="0" smtClean="0"/>
              <a:t>Награды</a:t>
            </a:r>
            <a:r>
              <a:rPr lang="ru-RU" sz="11200" dirty="0" smtClean="0"/>
              <a:t>: медали «За отвагу», «За </a:t>
            </a:r>
            <a:r>
              <a:rPr lang="ru-RU" sz="11200" dirty="0"/>
              <a:t>победу над </a:t>
            </a:r>
            <a:r>
              <a:rPr lang="ru-RU" sz="11200" dirty="0" smtClean="0"/>
              <a:t>Германией в Великой Отечественной войне 1941–1945 </a:t>
            </a:r>
            <a:r>
              <a:rPr lang="ru-RU" sz="11200" dirty="0" err="1" smtClean="0"/>
              <a:t>г.г</a:t>
            </a:r>
            <a:r>
              <a:rPr lang="ru-RU" sz="11200" dirty="0" smtClean="0"/>
              <a:t>.»</a:t>
            </a:r>
          </a:p>
          <a:p>
            <a:pPr marL="0" indent="0">
              <a:buNone/>
            </a:pPr>
            <a:endParaRPr lang="ru-RU" sz="14400" dirty="0"/>
          </a:p>
          <a:p>
            <a:pPr marL="0" lvl="0" indent="0">
              <a:buNone/>
            </a:pPr>
            <a:r>
              <a:rPr lang="ru-RU" sz="8000" b="1" i="1" dirty="0">
                <a:solidFill>
                  <a:prstClr val="black"/>
                </a:solidFill>
              </a:rPr>
              <a:t>Дедушка </a:t>
            </a:r>
            <a:r>
              <a:rPr lang="ru-RU" sz="8000" b="1" i="1" dirty="0" err="1" smtClean="0">
                <a:solidFill>
                  <a:prstClr val="black"/>
                </a:solidFill>
              </a:rPr>
              <a:t>Закиевой</a:t>
            </a:r>
            <a:r>
              <a:rPr lang="ru-RU" sz="8000" b="1" i="1" dirty="0" smtClean="0">
                <a:solidFill>
                  <a:prstClr val="black"/>
                </a:solidFill>
              </a:rPr>
              <a:t> Динары </a:t>
            </a:r>
            <a:r>
              <a:rPr lang="ru-RU" sz="8000" b="1" i="1" dirty="0" err="1" smtClean="0">
                <a:solidFill>
                  <a:prstClr val="black"/>
                </a:solidFill>
              </a:rPr>
              <a:t>Болатовны</a:t>
            </a:r>
            <a:r>
              <a:rPr lang="ru-RU" sz="8000" b="1" i="1" dirty="0" smtClean="0">
                <a:solidFill>
                  <a:prstClr val="black"/>
                </a:solidFill>
              </a:rPr>
              <a:t>, Уполномоченного по правам ребенка в Республике Казахстан</a:t>
            </a:r>
            <a:endParaRPr lang="ru-RU" sz="8000" b="1" i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65501" y="1270862"/>
            <a:ext cx="3895264" cy="5145436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53" y="245796"/>
            <a:ext cx="1425844" cy="8020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390158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501" y="245794"/>
            <a:ext cx="9956369" cy="802039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80-</a:t>
            </a:r>
            <a:r>
              <a:rPr lang="ru-RU" sz="3200" b="1" i="1" dirty="0" err="1" smtClean="0"/>
              <a:t>летие</a:t>
            </a:r>
            <a:r>
              <a:rPr lang="ru-RU" sz="3200" b="1" i="1" dirty="0" smtClean="0"/>
              <a:t> Победы в Великой Отечественной войне</a:t>
            </a:r>
            <a:endParaRPr lang="ru-RU" sz="32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01973" y="1270862"/>
            <a:ext cx="7516224" cy="528492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4400" b="1" dirty="0" err="1" smtClean="0"/>
              <a:t>ЗАКИЕВ</a:t>
            </a:r>
            <a:r>
              <a:rPr lang="ru-RU" sz="14400" b="1" dirty="0" smtClean="0"/>
              <a:t> </a:t>
            </a:r>
            <a:r>
              <a:rPr lang="ru-RU" sz="14400" b="1" dirty="0" err="1" smtClean="0"/>
              <a:t>САИНГАЗЫ</a:t>
            </a:r>
            <a:r>
              <a:rPr lang="ru-RU" sz="14400" b="1" dirty="0" smtClean="0"/>
              <a:t> </a:t>
            </a:r>
            <a:r>
              <a:rPr lang="ru-RU" sz="14400" b="1" dirty="0" err="1" smtClean="0"/>
              <a:t>ЗАКИЕВИЧ</a:t>
            </a:r>
            <a:endParaRPr lang="ru-RU" sz="14400" b="1" dirty="0" smtClean="0"/>
          </a:p>
          <a:p>
            <a:pPr marL="0" indent="0">
              <a:buNone/>
            </a:pPr>
            <a:endParaRPr lang="ru-RU" sz="14400" b="1" dirty="0" smtClean="0"/>
          </a:p>
          <a:p>
            <a:pPr marL="0" indent="0">
              <a:buNone/>
            </a:pPr>
            <a:r>
              <a:rPr lang="ru-RU" sz="11200" i="1" dirty="0" smtClean="0"/>
              <a:t>Дата рождения</a:t>
            </a:r>
            <a:r>
              <a:rPr lang="ru-RU" sz="11200" dirty="0" smtClean="0"/>
              <a:t>: 192</a:t>
            </a:r>
            <a:r>
              <a:rPr lang="en-US" sz="11200" dirty="0" smtClean="0"/>
              <a:t>3</a:t>
            </a:r>
            <a:r>
              <a:rPr lang="ru-RU" sz="11200" dirty="0" smtClean="0"/>
              <a:t> г.</a:t>
            </a:r>
          </a:p>
          <a:p>
            <a:pPr marL="0" indent="0">
              <a:buNone/>
            </a:pPr>
            <a:r>
              <a:rPr lang="ru-RU" sz="11200" i="1" dirty="0" smtClean="0"/>
              <a:t>Призван</a:t>
            </a:r>
            <a:r>
              <a:rPr lang="ru-RU" sz="11200" dirty="0" smtClean="0"/>
              <a:t> в 1942 г. </a:t>
            </a:r>
          </a:p>
          <a:p>
            <a:pPr marL="0" indent="0">
              <a:buNone/>
            </a:pPr>
            <a:r>
              <a:rPr lang="ru-RU" sz="11200" i="1" dirty="0" smtClean="0"/>
              <a:t>Воинское звание</a:t>
            </a:r>
            <a:r>
              <a:rPr lang="ru-RU" sz="11200" dirty="0" smtClean="0"/>
              <a:t>: сержант</a:t>
            </a:r>
          </a:p>
          <a:p>
            <a:pPr marL="0" indent="0">
              <a:buNone/>
            </a:pPr>
            <a:r>
              <a:rPr lang="ru-RU" sz="11200" i="1" dirty="0" smtClean="0"/>
              <a:t>Воинская часть</a:t>
            </a:r>
            <a:r>
              <a:rPr lang="ru-RU" sz="11200" dirty="0" smtClean="0"/>
              <a:t>: 561-й стрелковый полк</a:t>
            </a:r>
          </a:p>
          <a:p>
            <a:pPr marL="0" indent="0">
              <a:buNone/>
            </a:pPr>
            <a:r>
              <a:rPr lang="ru-RU" sz="11200" dirty="0" smtClean="0"/>
              <a:t>Убит осенью 1943 года</a:t>
            </a:r>
            <a:endParaRPr lang="ru-RU" sz="11200" dirty="0"/>
          </a:p>
          <a:p>
            <a:pPr marL="0" lvl="0" indent="0">
              <a:buNone/>
            </a:pPr>
            <a:endParaRPr lang="ru-RU" sz="8000" b="1" i="1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ru-RU" sz="8000" b="1" i="1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ru-RU" sz="8000" b="1" i="1" dirty="0" smtClean="0">
                <a:solidFill>
                  <a:prstClr val="black"/>
                </a:solidFill>
              </a:rPr>
              <a:t>Дедушка </a:t>
            </a:r>
            <a:r>
              <a:rPr lang="ru-RU" sz="8000" b="1" i="1" dirty="0" err="1" smtClean="0">
                <a:solidFill>
                  <a:prstClr val="black"/>
                </a:solidFill>
              </a:rPr>
              <a:t>Закиевой</a:t>
            </a:r>
            <a:r>
              <a:rPr lang="ru-RU" sz="8000" b="1" i="1" dirty="0" smtClean="0">
                <a:solidFill>
                  <a:prstClr val="black"/>
                </a:solidFill>
              </a:rPr>
              <a:t> Динары </a:t>
            </a:r>
            <a:r>
              <a:rPr lang="ru-RU" sz="8000" b="1" i="1" dirty="0" err="1" smtClean="0">
                <a:solidFill>
                  <a:prstClr val="black"/>
                </a:solidFill>
              </a:rPr>
              <a:t>Болатовны</a:t>
            </a:r>
            <a:r>
              <a:rPr lang="ru-RU" sz="8000" b="1" i="1" dirty="0" smtClean="0">
                <a:solidFill>
                  <a:prstClr val="black"/>
                </a:solidFill>
              </a:rPr>
              <a:t>, Уполномоченного по правам ребенка в Республике Казахстан</a:t>
            </a:r>
            <a:endParaRPr lang="ru-RU" sz="8000" b="1" i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53" y="245796"/>
            <a:ext cx="1425844" cy="8020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65501" y="1200171"/>
            <a:ext cx="3824342" cy="5101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193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501" y="245794"/>
            <a:ext cx="9956369" cy="802039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80-</a:t>
            </a:r>
            <a:r>
              <a:rPr lang="ru-RU" sz="3200" b="1" i="1" dirty="0" err="1" smtClean="0"/>
              <a:t>летие</a:t>
            </a:r>
            <a:r>
              <a:rPr lang="ru-RU" sz="3200" b="1" i="1" dirty="0" smtClean="0"/>
              <a:t> Победы в Великой Отечественной войне</a:t>
            </a:r>
            <a:endParaRPr lang="ru-RU" sz="32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53546" y="1270862"/>
            <a:ext cx="7764651" cy="528492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4400" b="1" dirty="0" err="1" smtClean="0"/>
              <a:t>ИНОЗЕМЦЕВА</a:t>
            </a:r>
            <a:r>
              <a:rPr lang="ru-RU" sz="14400" b="1" dirty="0" smtClean="0"/>
              <a:t> МАРИЯ КАПИТОНОВНА</a:t>
            </a:r>
            <a:endParaRPr lang="ru-RU" sz="14400" b="1" dirty="0"/>
          </a:p>
          <a:p>
            <a:pPr marL="0" indent="0">
              <a:buNone/>
            </a:pPr>
            <a:endParaRPr lang="ru-RU" sz="14400" b="1" dirty="0" smtClean="0"/>
          </a:p>
          <a:p>
            <a:pPr marL="0" indent="0">
              <a:buNone/>
            </a:pPr>
            <a:endParaRPr lang="ru-RU" sz="11200" i="1" dirty="0" smtClean="0"/>
          </a:p>
          <a:p>
            <a:pPr marL="0" indent="0">
              <a:buNone/>
            </a:pPr>
            <a:r>
              <a:rPr lang="ru-RU" sz="11200" i="1" dirty="0" smtClean="0"/>
              <a:t>Дата рождения</a:t>
            </a:r>
            <a:r>
              <a:rPr lang="ru-RU" sz="11200" dirty="0" smtClean="0"/>
              <a:t>: 1926 г.</a:t>
            </a:r>
          </a:p>
          <a:p>
            <a:pPr marL="0" indent="0">
              <a:buNone/>
            </a:pPr>
            <a:r>
              <a:rPr lang="ru-RU" sz="11200" i="1" dirty="0" smtClean="0"/>
              <a:t>Воевала на 2-м украинском фронте</a:t>
            </a:r>
            <a:endParaRPr lang="ru-RU" sz="11200" dirty="0" smtClean="0"/>
          </a:p>
          <a:p>
            <a:pPr marL="0" indent="0">
              <a:buNone/>
            </a:pPr>
            <a:r>
              <a:rPr lang="ru-RU" sz="11200" i="1" dirty="0" smtClean="0"/>
              <a:t>Награды</a:t>
            </a:r>
            <a:r>
              <a:rPr lang="ru-RU" sz="11200" dirty="0" smtClean="0"/>
              <a:t>: орден Отечественной войны </a:t>
            </a:r>
            <a:r>
              <a:rPr lang="en-US" sz="11200" dirty="0" smtClean="0"/>
              <a:t>II </a:t>
            </a:r>
            <a:r>
              <a:rPr lang="ru-RU" sz="11200" dirty="0" smtClean="0"/>
              <a:t> степени, </a:t>
            </a:r>
            <a:r>
              <a:rPr lang="ru-RU" sz="11200" dirty="0" smtClean="0">
                <a:solidFill>
                  <a:prstClr val="black"/>
                </a:solidFill>
              </a:rPr>
              <a:t>медаль </a:t>
            </a:r>
            <a:r>
              <a:rPr lang="ru-RU" sz="11200" dirty="0">
                <a:solidFill>
                  <a:prstClr val="black"/>
                </a:solidFill>
              </a:rPr>
              <a:t>«За победу над Германией в Великой Отечественной войне 1941-1945 </a:t>
            </a:r>
            <a:r>
              <a:rPr lang="ru-RU" sz="11200" dirty="0" smtClean="0">
                <a:solidFill>
                  <a:prstClr val="black"/>
                </a:solidFill>
              </a:rPr>
              <a:t>гг.»</a:t>
            </a:r>
            <a:endParaRPr lang="ru-RU" sz="14400" dirty="0" smtClean="0"/>
          </a:p>
          <a:p>
            <a:pPr marL="0" indent="0">
              <a:buNone/>
            </a:pPr>
            <a:endParaRPr lang="ru-RU" sz="14400" dirty="0" smtClean="0"/>
          </a:p>
          <a:p>
            <a:pPr marL="0" indent="0">
              <a:buNone/>
            </a:pPr>
            <a:endParaRPr lang="ru-RU" sz="14400" dirty="0"/>
          </a:p>
          <a:p>
            <a:pPr marL="0" lvl="0" indent="0">
              <a:buNone/>
            </a:pPr>
            <a:r>
              <a:rPr lang="ru-RU" sz="8000" b="1" i="1" dirty="0" smtClean="0">
                <a:solidFill>
                  <a:prstClr val="black"/>
                </a:solidFill>
              </a:rPr>
              <a:t>Прабабушка </a:t>
            </a:r>
            <a:r>
              <a:rPr lang="ru-RU" sz="8000" b="1" i="1" dirty="0" err="1" smtClean="0">
                <a:solidFill>
                  <a:prstClr val="black"/>
                </a:solidFill>
              </a:rPr>
              <a:t>Иноземцевой</a:t>
            </a:r>
            <a:r>
              <a:rPr lang="ru-RU" sz="8000" b="1" i="1" dirty="0" smtClean="0">
                <a:solidFill>
                  <a:prstClr val="black"/>
                </a:solidFill>
              </a:rPr>
              <a:t> Елены Ивановны, сотрудника Аппарата Уполномоченного при Президенте Российской Федерации по правам ребенка</a:t>
            </a:r>
            <a:endParaRPr lang="ru-RU" sz="8000" b="1" i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00" y="1270862"/>
            <a:ext cx="3617563" cy="5208639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53" y="245796"/>
            <a:ext cx="1425844" cy="8020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229141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501" y="245794"/>
            <a:ext cx="9956369" cy="802039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80-</a:t>
            </a:r>
            <a:r>
              <a:rPr lang="ru-RU" sz="3200" b="1" i="1" dirty="0" err="1" smtClean="0"/>
              <a:t>летие</a:t>
            </a:r>
            <a:r>
              <a:rPr lang="ru-RU" sz="3200" b="1" i="1" dirty="0" smtClean="0"/>
              <a:t> Победы в Великой Отечественной войне</a:t>
            </a:r>
            <a:endParaRPr lang="ru-RU" sz="32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01973" y="1270862"/>
            <a:ext cx="7516224" cy="52849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 err="1" smtClean="0"/>
              <a:t>ИСАЕНЯ</a:t>
            </a:r>
            <a:r>
              <a:rPr lang="ru-RU" sz="3600" b="1" dirty="0" smtClean="0"/>
              <a:t> НИКОЛАЙ МАКСИМОВИЧ</a:t>
            </a:r>
            <a:endParaRPr lang="ru-RU" sz="3600" i="1" dirty="0" smtClean="0"/>
          </a:p>
          <a:p>
            <a:pPr marL="0" indent="0">
              <a:buNone/>
            </a:pPr>
            <a:endParaRPr lang="ru-RU" i="1" dirty="0" smtClean="0"/>
          </a:p>
          <a:p>
            <a:pPr marL="0" indent="0">
              <a:buNone/>
            </a:pPr>
            <a:r>
              <a:rPr lang="ru-RU" i="1" dirty="0" smtClean="0"/>
              <a:t>Дата рождения</a:t>
            </a:r>
            <a:r>
              <a:rPr lang="ru-RU" dirty="0" smtClean="0"/>
              <a:t>: 1915 г.</a:t>
            </a:r>
          </a:p>
          <a:p>
            <a:pPr marL="0" indent="0">
              <a:buNone/>
            </a:pPr>
            <a:r>
              <a:rPr lang="ru-RU" i="1" dirty="0" smtClean="0"/>
              <a:t>Призван</a:t>
            </a:r>
            <a:r>
              <a:rPr lang="ru-RU" dirty="0" smtClean="0"/>
              <a:t> в 1939 г.</a:t>
            </a:r>
          </a:p>
          <a:p>
            <a:pPr marL="0" indent="0">
              <a:buNone/>
            </a:pPr>
            <a:r>
              <a:rPr lang="ru-RU" dirty="0" smtClean="0"/>
              <a:t>Воинское звание: красноармеец</a:t>
            </a:r>
          </a:p>
          <a:p>
            <a:pPr marL="0" indent="0">
              <a:buNone/>
            </a:pPr>
            <a:r>
              <a:rPr lang="ru-RU" dirty="0" smtClean="0"/>
              <a:t>Пропал без вести в 1944 г.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2000" b="1" i="1" dirty="0" smtClean="0">
                <a:solidFill>
                  <a:prstClr val="black"/>
                </a:solidFill>
              </a:rPr>
              <a:t>Дедушка </a:t>
            </a:r>
            <a:r>
              <a:rPr lang="ru-RU" sz="2000" b="1" i="1" dirty="0">
                <a:solidFill>
                  <a:prstClr val="black"/>
                </a:solidFill>
              </a:rPr>
              <a:t>Прокопович Наталии Ивановны, сотрудника правового департамента Исполнительного комитета СНГ</a:t>
            </a:r>
          </a:p>
          <a:p>
            <a:pPr marL="0" indent="0">
              <a:buNone/>
            </a:pPr>
            <a:endParaRPr lang="ru-RU" sz="3600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01" y="1416507"/>
            <a:ext cx="3949044" cy="4993630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53" y="245796"/>
            <a:ext cx="1425844" cy="8020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218540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501" y="245794"/>
            <a:ext cx="9956369" cy="802039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80-</a:t>
            </a:r>
            <a:r>
              <a:rPr lang="ru-RU" sz="3200" b="1" i="1" dirty="0" err="1" smtClean="0"/>
              <a:t>летие</a:t>
            </a:r>
            <a:r>
              <a:rPr lang="ru-RU" sz="3200" b="1" i="1" dirty="0" smtClean="0"/>
              <a:t> Победы в Великой Отечественной войне</a:t>
            </a:r>
            <a:endParaRPr lang="ru-RU" sz="32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01973" y="1270862"/>
            <a:ext cx="7516224" cy="528492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 err="1" smtClean="0"/>
              <a:t>ИСАЕНЯ</a:t>
            </a:r>
            <a:r>
              <a:rPr lang="ru-RU" sz="3600" b="1" dirty="0" smtClean="0"/>
              <a:t> ИВАН МАКСИМОВИЧ</a:t>
            </a:r>
            <a:endParaRPr lang="ru-RU" sz="3600" i="1" dirty="0" smtClean="0"/>
          </a:p>
          <a:p>
            <a:pPr marL="0" indent="0">
              <a:buNone/>
            </a:pPr>
            <a:endParaRPr lang="ru-RU" i="1" dirty="0" smtClean="0"/>
          </a:p>
          <a:p>
            <a:pPr marL="0" indent="0">
              <a:buNone/>
            </a:pPr>
            <a:r>
              <a:rPr lang="ru-RU" i="1" dirty="0" smtClean="0"/>
              <a:t>Дата рождения</a:t>
            </a:r>
            <a:r>
              <a:rPr lang="ru-RU" dirty="0" smtClean="0"/>
              <a:t>: 1913 г.</a:t>
            </a:r>
          </a:p>
          <a:p>
            <a:pPr marL="0" indent="0">
              <a:buNone/>
            </a:pPr>
            <a:r>
              <a:rPr lang="ru-RU" i="1" dirty="0" smtClean="0"/>
              <a:t>Призван</a:t>
            </a:r>
            <a:r>
              <a:rPr lang="ru-RU" dirty="0" smtClean="0"/>
              <a:t> в 1941 г.</a:t>
            </a:r>
          </a:p>
          <a:p>
            <a:pPr marL="0" indent="0">
              <a:buNone/>
            </a:pPr>
            <a:r>
              <a:rPr lang="ru-RU" dirty="0" smtClean="0"/>
              <a:t>Воинское звание: красноармеец</a:t>
            </a:r>
          </a:p>
          <a:p>
            <a:pPr marL="0" indent="0">
              <a:buNone/>
            </a:pPr>
            <a:r>
              <a:rPr lang="ru-RU" dirty="0" smtClean="0"/>
              <a:t>Пропал без вести в 1944 г.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2000" b="1" i="1" dirty="0" smtClean="0">
                <a:solidFill>
                  <a:prstClr val="black"/>
                </a:solidFill>
              </a:rPr>
              <a:t>Дедушка </a:t>
            </a:r>
            <a:r>
              <a:rPr lang="ru-RU" sz="2000" b="1" i="1" dirty="0">
                <a:solidFill>
                  <a:prstClr val="black"/>
                </a:solidFill>
              </a:rPr>
              <a:t>Прокопович Наталии Ивановны, сотрудника правового департамента Исполнительного комитета СНГ</a:t>
            </a:r>
          </a:p>
          <a:p>
            <a:pPr marL="0" indent="0">
              <a:buNone/>
            </a:pPr>
            <a:endParaRPr lang="ru-RU" sz="3600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53" y="245796"/>
            <a:ext cx="1425844" cy="8020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064" y="1270862"/>
            <a:ext cx="3807386" cy="5149651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9147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501" y="245794"/>
            <a:ext cx="9956369" cy="802039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80-</a:t>
            </a:r>
            <a:r>
              <a:rPr lang="ru-RU" sz="3200" b="1" i="1" dirty="0" err="1" smtClean="0"/>
              <a:t>летие</a:t>
            </a:r>
            <a:r>
              <a:rPr lang="ru-RU" sz="3200" b="1" i="1" dirty="0" smtClean="0"/>
              <a:t> Победы в Великой Отечественной войне</a:t>
            </a:r>
            <a:endParaRPr lang="ru-RU" sz="32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01973" y="1270862"/>
            <a:ext cx="7516224" cy="52849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3600" b="1" dirty="0" smtClean="0"/>
              <a:t>КАРАЧУН МИХАИЛ АНТОНОВИЧ</a:t>
            </a:r>
            <a:endParaRPr lang="ru-RU" sz="3600" i="1" dirty="0" smtClean="0"/>
          </a:p>
          <a:p>
            <a:pPr marL="0" indent="0">
              <a:buNone/>
            </a:pPr>
            <a:endParaRPr lang="ru-RU" i="1" dirty="0" smtClean="0"/>
          </a:p>
          <a:p>
            <a:pPr marL="0" indent="0">
              <a:buNone/>
            </a:pPr>
            <a:r>
              <a:rPr lang="ru-RU" i="1" dirty="0" smtClean="0"/>
              <a:t>Дата рождения</a:t>
            </a:r>
            <a:r>
              <a:rPr lang="ru-RU" dirty="0" smtClean="0"/>
              <a:t>: 1916 г.</a:t>
            </a:r>
          </a:p>
          <a:p>
            <a:pPr marL="0" indent="0">
              <a:buNone/>
            </a:pPr>
            <a:r>
              <a:rPr lang="ru-RU" i="1" dirty="0" smtClean="0"/>
              <a:t>Призван</a:t>
            </a:r>
            <a:r>
              <a:rPr lang="ru-RU" dirty="0" smtClean="0"/>
              <a:t> в 1937 г.</a:t>
            </a:r>
          </a:p>
          <a:p>
            <a:pPr marL="0" indent="0">
              <a:buNone/>
            </a:pPr>
            <a:r>
              <a:rPr lang="ru-RU" i="1" dirty="0" smtClean="0"/>
              <a:t>Воинское звание</a:t>
            </a:r>
            <a:r>
              <a:rPr lang="ru-RU" dirty="0" smtClean="0"/>
              <a:t>: майор</a:t>
            </a:r>
          </a:p>
          <a:p>
            <a:pPr marL="0" indent="0">
              <a:buNone/>
            </a:pPr>
            <a:r>
              <a:rPr lang="ru-RU" i="1" dirty="0" smtClean="0"/>
              <a:t>Воинская часть</a:t>
            </a:r>
            <a:r>
              <a:rPr lang="ru-RU" dirty="0" smtClean="0"/>
              <a:t>: 14-й запасной стрелковый полк 34-й запасной стрелковой дивизии</a:t>
            </a:r>
          </a:p>
          <a:p>
            <a:pPr marL="0" lvl="0" indent="0">
              <a:buNone/>
            </a:pPr>
            <a:r>
              <a:rPr lang="ru-RU" dirty="0" smtClean="0"/>
              <a:t>Награды: орден Красной Звезды, </a:t>
            </a:r>
            <a:r>
              <a:rPr lang="ru-RU" dirty="0" smtClean="0">
                <a:solidFill>
                  <a:prstClr val="black"/>
                </a:solidFill>
              </a:rPr>
              <a:t>медали </a:t>
            </a:r>
            <a:br>
              <a:rPr lang="ru-RU" dirty="0" smtClean="0">
                <a:solidFill>
                  <a:prstClr val="black"/>
                </a:solidFill>
              </a:rPr>
            </a:br>
            <a:r>
              <a:rPr lang="ru-RU" dirty="0" smtClean="0">
                <a:solidFill>
                  <a:prstClr val="black"/>
                </a:solidFill>
              </a:rPr>
              <a:t>«</a:t>
            </a:r>
            <a:r>
              <a:rPr lang="ru-RU" dirty="0">
                <a:solidFill>
                  <a:prstClr val="black"/>
                </a:solidFill>
              </a:rPr>
              <a:t>За </a:t>
            </a:r>
            <a:r>
              <a:rPr lang="ru-RU" dirty="0" smtClean="0">
                <a:solidFill>
                  <a:prstClr val="black"/>
                </a:solidFill>
              </a:rPr>
              <a:t>боевые заслуги», </a:t>
            </a:r>
            <a:r>
              <a:rPr lang="ru-RU" dirty="0">
                <a:solidFill>
                  <a:prstClr val="black"/>
                </a:solidFill>
              </a:rPr>
              <a:t>«За победу над Германией в Великой Отечественной войне 1941-1945 гг</a:t>
            </a:r>
            <a:r>
              <a:rPr lang="ru-RU" dirty="0" smtClean="0">
                <a:solidFill>
                  <a:prstClr val="black"/>
                </a:solidFill>
              </a:rPr>
              <a:t>.»</a:t>
            </a:r>
            <a:endParaRPr lang="ru-RU" dirty="0"/>
          </a:p>
          <a:p>
            <a:pPr marL="0" indent="0">
              <a:spcBef>
                <a:spcPts val="0"/>
              </a:spcBef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2000" b="1" i="1" dirty="0" smtClean="0">
                <a:solidFill>
                  <a:prstClr val="black"/>
                </a:solidFill>
              </a:rPr>
              <a:t>Дедушка Касперовича Андрея Петровича, советника </a:t>
            </a:r>
            <a:r>
              <a:rPr lang="ru-RU" sz="2000" b="1" i="1" dirty="0">
                <a:solidFill>
                  <a:prstClr val="black"/>
                </a:solidFill>
              </a:rPr>
              <a:t>правового департамента Исполнительного комитета СНГ</a:t>
            </a:r>
          </a:p>
          <a:p>
            <a:pPr marL="0" indent="0">
              <a:buNone/>
            </a:pPr>
            <a:endParaRPr lang="ru-RU" sz="3600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01" y="1270862"/>
            <a:ext cx="3929560" cy="5036948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53" y="245796"/>
            <a:ext cx="1425844" cy="8020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419095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501" y="245794"/>
            <a:ext cx="9956369" cy="802039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80-</a:t>
            </a:r>
            <a:r>
              <a:rPr lang="ru-RU" sz="3200" b="1" i="1" dirty="0" err="1" smtClean="0"/>
              <a:t>летие</a:t>
            </a:r>
            <a:r>
              <a:rPr lang="ru-RU" sz="3200" b="1" i="1" dirty="0" smtClean="0"/>
              <a:t> Победы в Великой Отечественной войне</a:t>
            </a:r>
            <a:endParaRPr lang="ru-RU" sz="32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01973" y="1270862"/>
            <a:ext cx="7516224" cy="528492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4400" b="1" dirty="0" smtClean="0"/>
              <a:t>ЛЫСЕНКО НИКОЛАЙ ЗАХАРОВИЧ</a:t>
            </a:r>
          </a:p>
          <a:p>
            <a:pPr marL="0" indent="0">
              <a:buNone/>
            </a:pPr>
            <a:endParaRPr lang="ru-RU" sz="14400" b="1" dirty="0" smtClean="0"/>
          </a:p>
          <a:p>
            <a:pPr marL="0" indent="0">
              <a:buNone/>
            </a:pPr>
            <a:r>
              <a:rPr lang="ru-RU" sz="11200" i="1" dirty="0" smtClean="0"/>
              <a:t>Дата рождения</a:t>
            </a:r>
            <a:r>
              <a:rPr lang="ru-RU" sz="11200" dirty="0" smtClean="0"/>
              <a:t>: 1918 г.</a:t>
            </a:r>
          </a:p>
          <a:p>
            <a:pPr marL="0" indent="0">
              <a:buNone/>
            </a:pPr>
            <a:r>
              <a:rPr lang="ru-RU" sz="11200" i="1" dirty="0" smtClean="0"/>
              <a:t>Воинское звание</a:t>
            </a:r>
            <a:r>
              <a:rPr lang="ru-RU" sz="11200" dirty="0" smtClean="0"/>
              <a:t>: красноармеец</a:t>
            </a:r>
          </a:p>
          <a:p>
            <a:pPr marL="0" indent="0">
              <a:buNone/>
            </a:pPr>
            <a:r>
              <a:rPr lang="ru-RU" sz="11200" i="1" dirty="0" smtClean="0"/>
              <a:t>Награды</a:t>
            </a:r>
            <a:r>
              <a:rPr lang="ru-RU" sz="11200" dirty="0" smtClean="0"/>
              <a:t>: медали «За отвагу», «За взятие Будапешта», «За освобождение Белграда»</a:t>
            </a:r>
          </a:p>
          <a:p>
            <a:pPr marL="0" indent="0">
              <a:buNone/>
            </a:pPr>
            <a:endParaRPr lang="ru-RU" sz="14400" dirty="0" smtClean="0"/>
          </a:p>
          <a:p>
            <a:pPr marL="0" indent="0">
              <a:buNone/>
            </a:pPr>
            <a:endParaRPr lang="ru-RU" sz="14400" dirty="0"/>
          </a:p>
          <a:p>
            <a:pPr marL="0" indent="0">
              <a:buNone/>
            </a:pPr>
            <a:endParaRPr lang="ru-RU" sz="14400" dirty="0"/>
          </a:p>
          <a:p>
            <a:pPr marL="0" lvl="0" indent="0">
              <a:buNone/>
            </a:pPr>
            <a:r>
              <a:rPr lang="ru-RU" sz="8000" b="1" i="1" dirty="0">
                <a:solidFill>
                  <a:prstClr val="black"/>
                </a:solidFill>
              </a:rPr>
              <a:t>Дедушка </a:t>
            </a:r>
            <a:r>
              <a:rPr lang="ru-RU" sz="8000" b="1" i="1" dirty="0" err="1" smtClean="0">
                <a:solidFill>
                  <a:prstClr val="black"/>
                </a:solidFill>
              </a:rPr>
              <a:t>Марютиной</a:t>
            </a:r>
            <a:r>
              <a:rPr lang="ru-RU" sz="8000" b="1" i="1" dirty="0" smtClean="0">
                <a:solidFill>
                  <a:prstClr val="black"/>
                </a:solidFill>
              </a:rPr>
              <a:t> Натальи </a:t>
            </a:r>
            <a:r>
              <a:rPr lang="ru-RU" sz="8000" b="1" i="1" dirty="0" err="1" smtClean="0">
                <a:solidFill>
                  <a:prstClr val="black"/>
                </a:solidFill>
              </a:rPr>
              <a:t>Владленовны</a:t>
            </a:r>
            <a:r>
              <a:rPr lang="ru-RU" sz="8000" b="1" i="1" dirty="0" smtClean="0">
                <a:solidFill>
                  <a:prstClr val="black"/>
                </a:solidFill>
              </a:rPr>
              <a:t>, советника Аппарата Уполномоченного при Президенте Российской Федерации по правам ребенка</a:t>
            </a:r>
            <a:endParaRPr lang="ru-RU" sz="8000" b="1" i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53" y="245796"/>
            <a:ext cx="1425844" cy="8020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01" y="1270862"/>
            <a:ext cx="3836739" cy="5113328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997936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501" y="245794"/>
            <a:ext cx="9956369" cy="802039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80-</a:t>
            </a:r>
            <a:r>
              <a:rPr lang="ru-RU" sz="3200" b="1" i="1" dirty="0" err="1" smtClean="0"/>
              <a:t>летие</a:t>
            </a:r>
            <a:r>
              <a:rPr lang="ru-RU" sz="3200" b="1" i="1" dirty="0" smtClean="0"/>
              <a:t> Победы в Великой Отечественной войне</a:t>
            </a:r>
            <a:endParaRPr lang="ru-RU" sz="32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01973" y="1270862"/>
            <a:ext cx="7516224" cy="5284920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5800" b="1" dirty="0" smtClean="0"/>
              <a:t>МУСТАФИН </a:t>
            </a:r>
            <a:r>
              <a:rPr lang="ru-RU" sz="5800" b="1" dirty="0" err="1" smtClean="0"/>
              <a:t>БЕККОЖА</a:t>
            </a:r>
            <a:endParaRPr lang="ru-RU" sz="5800" b="1" dirty="0" smtClean="0"/>
          </a:p>
          <a:p>
            <a:pPr marL="0" indent="0">
              <a:buNone/>
            </a:pPr>
            <a:endParaRPr lang="ru-RU" sz="4500" i="1" dirty="0" smtClean="0"/>
          </a:p>
          <a:p>
            <a:pPr marL="0" indent="0">
              <a:buNone/>
            </a:pPr>
            <a:r>
              <a:rPr lang="ru-RU" sz="4500" i="1" dirty="0" smtClean="0"/>
              <a:t>Дата рождения</a:t>
            </a:r>
            <a:r>
              <a:rPr lang="ru-RU" sz="4500" dirty="0" smtClean="0"/>
              <a:t>: 1909 г.</a:t>
            </a:r>
          </a:p>
          <a:p>
            <a:pPr marL="0" indent="0">
              <a:buNone/>
            </a:pPr>
            <a:r>
              <a:rPr lang="ru-RU" sz="4500" i="1" dirty="0" smtClean="0"/>
              <a:t>Призван</a:t>
            </a:r>
            <a:r>
              <a:rPr lang="ru-RU" sz="4500" dirty="0" smtClean="0"/>
              <a:t> в 1942 г.</a:t>
            </a:r>
          </a:p>
          <a:p>
            <a:pPr marL="0" indent="0">
              <a:buNone/>
            </a:pPr>
            <a:r>
              <a:rPr lang="ru-RU" sz="4500" dirty="0" smtClean="0"/>
              <a:t>Воинское звание: рядовой</a:t>
            </a:r>
          </a:p>
          <a:p>
            <a:pPr marL="0" indent="0">
              <a:buNone/>
            </a:pPr>
            <a:r>
              <a:rPr lang="ru-RU" sz="4500" i="1" dirty="0" smtClean="0"/>
              <a:t>Награды</a:t>
            </a:r>
            <a:r>
              <a:rPr lang="ru-RU" sz="4500" dirty="0" smtClean="0"/>
              <a:t>: медали «За взятие Вены», «За взятие Будапешта», «За </a:t>
            </a:r>
            <a:r>
              <a:rPr lang="ru-RU" sz="4500" dirty="0"/>
              <a:t>победу над </a:t>
            </a:r>
            <a:r>
              <a:rPr lang="ru-RU" sz="4500" dirty="0" smtClean="0"/>
              <a:t>Германией в Великой Отечественной войне 1941-1945 гг.»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lvl="0" indent="0">
              <a:buNone/>
            </a:pPr>
            <a:r>
              <a:rPr lang="ru-RU" sz="3200" b="1" i="1" dirty="0">
                <a:solidFill>
                  <a:prstClr val="black"/>
                </a:solidFill>
              </a:rPr>
              <a:t>Дедушка </a:t>
            </a:r>
            <a:r>
              <a:rPr lang="ru-RU" sz="3200" b="1" i="1" dirty="0" err="1">
                <a:solidFill>
                  <a:prstClr val="black"/>
                </a:solidFill>
              </a:rPr>
              <a:t>Исмухановой</a:t>
            </a:r>
            <a:r>
              <a:rPr lang="ru-RU" sz="3200" b="1" i="1" dirty="0">
                <a:solidFill>
                  <a:prstClr val="black"/>
                </a:solidFill>
              </a:rPr>
              <a:t> </a:t>
            </a:r>
            <a:r>
              <a:rPr lang="ru-RU" sz="3200" b="1" i="1" dirty="0" err="1">
                <a:solidFill>
                  <a:prstClr val="black"/>
                </a:solidFill>
              </a:rPr>
              <a:t>Ляззат</a:t>
            </a:r>
            <a:r>
              <a:rPr lang="ru-RU" sz="3200" b="1" i="1" dirty="0">
                <a:solidFill>
                  <a:prstClr val="black"/>
                </a:solidFill>
              </a:rPr>
              <a:t> </a:t>
            </a:r>
            <a:r>
              <a:rPr lang="ru-RU" sz="3200" b="1" i="1" dirty="0" err="1">
                <a:solidFill>
                  <a:prstClr val="black"/>
                </a:solidFill>
              </a:rPr>
              <a:t>Исламбековны</a:t>
            </a:r>
            <a:r>
              <a:rPr lang="ru-RU" sz="3200" b="1" i="1" dirty="0">
                <a:solidFill>
                  <a:prstClr val="black"/>
                </a:solidFill>
              </a:rPr>
              <a:t>, руководителя управления психологического сопровождения и международного сотрудничества Комитета по охране прав детей Министерства просвещения Республики Казахстан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01" y="1410346"/>
            <a:ext cx="3933024" cy="4571999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53" y="245796"/>
            <a:ext cx="1425844" cy="8020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3096548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501" y="245794"/>
            <a:ext cx="9956369" cy="802039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80-</a:t>
            </a:r>
            <a:r>
              <a:rPr lang="ru-RU" sz="3200" b="1" i="1" dirty="0" err="1" smtClean="0"/>
              <a:t>летие</a:t>
            </a:r>
            <a:r>
              <a:rPr lang="ru-RU" sz="3200" b="1" i="1" dirty="0" smtClean="0"/>
              <a:t> Победы в Великой Отечественной войне</a:t>
            </a:r>
            <a:endParaRPr lang="ru-RU" sz="32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01973" y="1270862"/>
            <a:ext cx="7516224" cy="528492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4400" b="1" dirty="0" smtClean="0"/>
              <a:t>МУРАДЯН ВАШИНГТОН </a:t>
            </a:r>
            <a:r>
              <a:rPr lang="ru-RU" sz="14400" b="1" dirty="0" err="1" smtClean="0"/>
              <a:t>АТАБЕКОВИЧ</a:t>
            </a:r>
            <a:endParaRPr lang="ru-RU" sz="14400" b="1" dirty="0" smtClean="0"/>
          </a:p>
          <a:p>
            <a:pPr marL="0" indent="0">
              <a:buNone/>
            </a:pPr>
            <a:endParaRPr lang="ru-RU" sz="11200" i="1" dirty="0" smtClean="0"/>
          </a:p>
          <a:p>
            <a:pPr marL="0" indent="0">
              <a:buNone/>
            </a:pPr>
            <a:r>
              <a:rPr lang="ru-RU" sz="11200" i="1" dirty="0" smtClean="0"/>
              <a:t>Дата рождения</a:t>
            </a:r>
            <a:r>
              <a:rPr lang="ru-RU" sz="11200" dirty="0" smtClean="0"/>
              <a:t>: 1913 г.</a:t>
            </a:r>
          </a:p>
          <a:p>
            <a:pPr marL="0" indent="0">
              <a:buNone/>
            </a:pPr>
            <a:r>
              <a:rPr lang="ru-RU" sz="11200" i="1" dirty="0" smtClean="0"/>
              <a:t>Призван</a:t>
            </a:r>
            <a:r>
              <a:rPr lang="ru-RU" sz="11200" dirty="0" smtClean="0"/>
              <a:t> в 1941 г.</a:t>
            </a:r>
          </a:p>
          <a:p>
            <a:pPr marL="0" indent="0">
              <a:buNone/>
            </a:pPr>
            <a:r>
              <a:rPr lang="ru-RU" sz="11200" i="1" dirty="0" smtClean="0"/>
              <a:t>Воинское звание</a:t>
            </a:r>
            <a:r>
              <a:rPr lang="ru-RU" sz="11200" dirty="0" smtClean="0"/>
              <a:t>: старший сержант</a:t>
            </a:r>
          </a:p>
          <a:p>
            <a:pPr marL="0" indent="0">
              <a:buNone/>
            </a:pPr>
            <a:r>
              <a:rPr lang="ru-RU" sz="11200" i="1" dirty="0" smtClean="0"/>
              <a:t>Воинская часть</a:t>
            </a:r>
            <a:r>
              <a:rPr lang="ru-RU" sz="11200" dirty="0" smtClean="0"/>
              <a:t>: 211-я стрелковая дивизия</a:t>
            </a:r>
          </a:p>
          <a:p>
            <a:pPr marL="0" indent="0">
              <a:buNone/>
            </a:pPr>
            <a:r>
              <a:rPr lang="ru-RU" sz="11200" dirty="0" smtClean="0"/>
              <a:t>Погиб в 1944 г.</a:t>
            </a:r>
          </a:p>
          <a:p>
            <a:pPr marL="0" indent="0">
              <a:buNone/>
            </a:pPr>
            <a:endParaRPr lang="ru-RU" sz="8000" b="1" i="1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sz="8000" b="1" i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sz="8000" b="1" i="1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ru-RU" sz="8000" b="1" i="1" dirty="0" smtClean="0">
                <a:solidFill>
                  <a:prstClr val="black"/>
                </a:solidFill>
              </a:rPr>
              <a:t>Прадедушка Акобян Софи </a:t>
            </a:r>
            <a:r>
              <a:rPr lang="ru-RU" sz="8000" b="1" i="1" dirty="0" err="1" smtClean="0">
                <a:solidFill>
                  <a:prstClr val="black"/>
                </a:solidFill>
              </a:rPr>
              <a:t>Оганнесовны</a:t>
            </a:r>
            <a:r>
              <a:rPr lang="ru-RU" sz="8000" b="1" i="1" dirty="0" smtClean="0">
                <a:solidFill>
                  <a:prstClr val="black"/>
                </a:solidFill>
              </a:rPr>
              <a:t>, эксперта Департамента международного сотрудничества Аппарата Защитника прав человека Республики Армения</a:t>
            </a:r>
            <a:endParaRPr lang="ru-RU" sz="8000" b="1" i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01" y="1270861"/>
            <a:ext cx="3883650" cy="5083443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53" y="245796"/>
            <a:ext cx="1425844" cy="8020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16882038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501" y="245794"/>
            <a:ext cx="9956369" cy="802039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80-</a:t>
            </a:r>
            <a:r>
              <a:rPr lang="ru-RU" sz="3200" b="1" i="1" dirty="0" err="1" smtClean="0"/>
              <a:t>летие</a:t>
            </a:r>
            <a:r>
              <a:rPr lang="ru-RU" sz="3200" b="1" i="1" dirty="0" smtClean="0"/>
              <a:t> Победы в Великой Отечественной войне</a:t>
            </a:r>
            <a:endParaRPr lang="ru-RU" sz="32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01973" y="1270862"/>
            <a:ext cx="7516224" cy="528492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4400" b="1" dirty="0" smtClean="0"/>
              <a:t>НОВИЦКИЙ НИКОЛАЙ СТЕПАНОВИЧ</a:t>
            </a:r>
          </a:p>
          <a:p>
            <a:pPr marL="0" indent="0">
              <a:buNone/>
            </a:pPr>
            <a:r>
              <a:rPr lang="ru-RU" sz="11200" i="1" dirty="0" smtClean="0"/>
              <a:t>Дата рождения</a:t>
            </a:r>
            <a:r>
              <a:rPr lang="ru-RU" sz="11200" dirty="0" smtClean="0"/>
              <a:t>: 1922 г.</a:t>
            </a:r>
          </a:p>
          <a:p>
            <a:pPr marL="0" indent="0">
              <a:buNone/>
            </a:pPr>
            <a:r>
              <a:rPr lang="ru-RU" sz="11200" i="1" dirty="0" smtClean="0"/>
              <a:t>Призван</a:t>
            </a:r>
            <a:r>
              <a:rPr lang="ru-RU" sz="11200" dirty="0" smtClean="0"/>
              <a:t> в 1941 г.</a:t>
            </a:r>
          </a:p>
          <a:p>
            <a:pPr marL="0" indent="0">
              <a:buNone/>
            </a:pPr>
            <a:r>
              <a:rPr lang="ru-RU" sz="11200" i="1" dirty="0" smtClean="0"/>
              <a:t>Воинское звание</a:t>
            </a:r>
            <a:r>
              <a:rPr lang="ru-RU" sz="11200" dirty="0" smtClean="0"/>
              <a:t>: младший сержант</a:t>
            </a:r>
          </a:p>
          <a:p>
            <a:pPr marL="0" indent="0">
              <a:buNone/>
            </a:pPr>
            <a:r>
              <a:rPr lang="ru-RU" sz="11200" i="1" dirty="0" smtClean="0"/>
              <a:t>Воинская часть</a:t>
            </a:r>
            <a:r>
              <a:rPr lang="ru-RU" sz="11200" dirty="0" smtClean="0"/>
              <a:t>: 21-й кавалерийский полк, стрелковая рота 1314 стрелкового ордена Кутузова полка </a:t>
            </a:r>
          </a:p>
          <a:p>
            <a:pPr marL="0" indent="0">
              <a:buNone/>
            </a:pPr>
            <a:r>
              <a:rPr lang="ru-RU" sz="11200" i="1" dirty="0" smtClean="0"/>
              <a:t>Награды</a:t>
            </a:r>
            <a:r>
              <a:rPr lang="ru-RU" sz="11200" dirty="0" smtClean="0"/>
              <a:t>: орден Славы </a:t>
            </a:r>
            <a:r>
              <a:rPr lang="en-US" sz="11200" dirty="0" smtClean="0"/>
              <a:t>III</a:t>
            </a:r>
            <a:r>
              <a:rPr lang="be-BY" sz="11200" dirty="0" smtClean="0"/>
              <a:t> </a:t>
            </a:r>
            <a:r>
              <a:rPr lang="ru-RU" sz="11200" dirty="0" smtClean="0"/>
              <a:t>степени, орден </a:t>
            </a:r>
            <a:r>
              <a:rPr lang="ru-RU" sz="11200" dirty="0"/>
              <a:t>Отечественной войны </a:t>
            </a:r>
            <a:r>
              <a:rPr lang="en-US" sz="11200" dirty="0"/>
              <a:t>II</a:t>
            </a:r>
            <a:r>
              <a:rPr lang="ru-RU" sz="11200" dirty="0"/>
              <a:t> </a:t>
            </a:r>
            <a:r>
              <a:rPr lang="ru-RU" sz="11200" dirty="0" smtClean="0"/>
              <a:t>степени, медали «За отвагу», «За </a:t>
            </a:r>
            <a:r>
              <a:rPr lang="ru-RU" sz="11200" dirty="0"/>
              <a:t>победу над </a:t>
            </a:r>
            <a:r>
              <a:rPr lang="ru-RU" sz="11200" dirty="0" smtClean="0"/>
              <a:t>Германией в Великой Отечественной войне 1941-1945 гг.», «За взятие Кенигсберга»</a:t>
            </a:r>
            <a:endParaRPr lang="ru-RU" sz="14400" dirty="0" smtClean="0"/>
          </a:p>
          <a:p>
            <a:pPr marL="0" indent="0">
              <a:buNone/>
            </a:pPr>
            <a:r>
              <a:rPr lang="ru-RU" sz="8000" b="1" i="1" dirty="0" smtClean="0">
                <a:solidFill>
                  <a:prstClr val="black"/>
                </a:solidFill>
              </a:rPr>
              <a:t>Дедушка Прокопович Наталии Ивановны, сотрудника правового департамента Исполнительного комитета СНГ</a:t>
            </a:r>
            <a:endParaRPr lang="ru-RU" sz="8000" b="1" i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125" y="1270862"/>
            <a:ext cx="3828500" cy="5129938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53" y="245796"/>
            <a:ext cx="1425844" cy="8020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609713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501" y="245794"/>
            <a:ext cx="9956369" cy="802039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80-</a:t>
            </a:r>
            <a:r>
              <a:rPr lang="ru-RU" sz="3200" b="1" i="1" dirty="0" err="1" smtClean="0"/>
              <a:t>летие</a:t>
            </a:r>
            <a:r>
              <a:rPr lang="ru-RU" sz="3200" b="1" i="1" dirty="0" smtClean="0"/>
              <a:t> Победы в Великой Отечественной войне</a:t>
            </a:r>
            <a:endParaRPr lang="ru-RU" sz="32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01973" y="1270861"/>
            <a:ext cx="7516224" cy="528492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4400" b="1" dirty="0" err="1" smtClean="0"/>
              <a:t>БАНЕТ</a:t>
            </a:r>
            <a:r>
              <a:rPr lang="ru-RU" sz="14400" b="1" dirty="0" smtClean="0"/>
              <a:t> АЛЕКСЕЙ АЛЕКСАНДРОВИЧ</a:t>
            </a:r>
          </a:p>
          <a:p>
            <a:pPr marL="0" indent="0">
              <a:buNone/>
            </a:pPr>
            <a:endParaRPr lang="ru-RU" sz="11100" b="1" dirty="0" smtClean="0"/>
          </a:p>
          <a:p>
            <a:pPr marL="0" indent="0">
              <a:buNone/>
            </a:pPr>
            <a:r>
              <a:rPr lang="ru-RU" sz="11100" i="1" dirty="0" smtClean="0"/>
              <a:t>Дата рождения</a:t>
            </a:r>
            <a:r>
              <a:rPr lang="ru-RU" sz="11100" dirty="0" smtClean="0"/>
              <a:t>: 1928 г.</a:t>
            </a:r>
          </a:p>
          <a:p>
            <a:pPr marL="0" indent="0">
              <a:buNone/>
            </a:pPr>
            <a:r>
              <a:rPr lang="ru-RU" sz="11100" i="1" dirty="0" smtClean="0"/>
              <a:t>Воинское звание</a:t>
            </a:r>
            <a:r>
              <a:rPr lang="ru-RU" sz="11100" dirty="0" smtClean="0"/>
              <a:t>: гвардии сержант</a:t>
            </a:r>
          </a:p>
          <a:p>
            <a:pPr marL="0" indent="0">
              <a:buNone/>
            </a:pPr>
            <a:r>
              <a:rPr lang="ru-RU" sz="11100" i="1" dirty="0" smtClean="0"/>
              <a:t>Воинская часть: </a:t>
            </a:r>
            <a:r>
              <a:rPr lang="ru-RU" sz="11100" dirty="0" smtClean="0"/>
              <a:t>919-й отдельный саперный батальон, 319-й гвардейский стрелковый полк</a:t>
            </a:r>
          </a:p>
          <a:p>
            <a:pPr marL="0" indent="0">
              <a:buNone/>
            </a:pPr>
            <a:r>
              <a:rPr lang="ru-RU" sz="11100" i="1" dirty="0" smtClean="0"/>
              <a:t>Награды</a:t>
            </a:r>
            <a:r>
              <a:rPr lang="ru-RU" sz="11100" dirty="0" smtClean="0"/>
              <a:t>: орден </a:t>
            </a:r>
            <a:r>
              <a:rPr lang="ru-RU" sz="11100" dirty="0"/>
              <a:t>Отечественной войны </a:t>
            </a:r>
            <a:r>
              <a:rPr lang="en-US" sz="11100" dirty="0" smtClean="0"/>
              <a:t>I</a:t>
            </a:r>
            <a:r>
              <a:rPr lang="en-US" sz="11100" dirty="0"/>
              <a:t>I</a:t>
            </a:r>
            <a:r>
              <a:rPr lang="ru-RU" sz="11100" dirty="0" smtClean="0"/>
              <a:t> степени, медали «</a:t>
            </a:r>
            <a:r>
              <a:rPr lang="ru-RU" sz="11200" dirty="0" smtClean="0">
                <a:solidFill>
                  <a:prstClr val="black"/>
                </a:solidFill>
              </a:rPr>
              <a:t>За </a:t>
            </a:r>
            <a:r>
              <a:rPr lang="ru-RU" sz="11200" dirty="0">
                <a:solidFill>
                  <a:prstClr val="black"/>
                </a:solidFill>
              </a:rPr>
              <a:t>победу над Германией в Великой </a:t>
            </a:r>
            <a:r>
              <a:rPr lang="ru-RU" sz="11200" dirty="0" smtClean="0">
                <a:solidFill>
                  <a:prstClr val="black"/>
                </a:solidFill>
              </a:rPr>
              <a:t>Отечественной </a:t>
            </a:r>
            <a:r>
              <a:rPr lang="ru-RU" sz="11200" dirty="0">
                <a:solidFill>
                  <a:prstClr val="black"/>
                </a:solidFill>
              </a:rPr>
              <a:t>войне 1941-1945 гг</a:t>
            </a:r>
            <a:r>
              <a:rPr lang="ru-RU" sz="11200" dirty="0" smtClean="0">
                <a:solidFill>
                  <a:prstClr val="black"/>
                </a:solidFill>
              </a:rPr>
              <a:t>.»</a:t>
            </a:r>
            <a:r>
              <a:rPr lang="ru-RU" sz="11100" dirty="0" smtClean="0"/>
              <a:t/>
            </a:r>
            <a:br>
              <a:rPr lang="ru-RU" sz="11100" dirty="0" smtClean="0"/>
            </a:br>
            <a:endParaRPr lang="ru-RU" sz="11100" dirty="0" smtClean="0"/>
          </a:p>
          <a:p>
            <a:pPr marL="0" indent="0">
              <a:buNone/>
            </a:pPr>
            <a:endParaRPr lang="ru-RU" sz="11100" b="1" i="1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ru-RU" sz="8000" b="1" i="1" dirty="0" smtClean="0">
                <a:solidFill>
                  <a:prstClr val="black"/>
                </a:solidFill>
              </a:rPr>
              <a:t>Дедушка </a:t>
            </a:r>
            <a:r>
              <a:rPr lang="ru-RU" sz="8000" b="1" i="1" dirty="0" err="1" smtClean="0">
                <a:solidFill>
                  <a:prstClr val="black"/>
                </a:solidFill>
              </a:rPr>
              <a:t>Банет</a:t>
            </a:r>
            <a:r>
              <a:rPr lang="ru-RU" sz="8000" b="1" i="1" dirty="0" smtClean="0">
                <a:solidFill>
                  <a:prstClr val="black"/>
                </a:solidFill>
              </a:rPr>
              <a:t> Маргариты Александровны, сотрудника Аппарата </a:t>
            </a:r>
            <a:r>
              <a:rPr lang="ru-RU" sz="8000" b="1" i="1" dirty="0">
                <a:solidFill>
                  <a:prstClr val="black"/>
                </a:solidFill>
              </a:rPr>
              <a:t>Уполномоченного при Президенте Российской Федерации по правам ребенка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01" y="1270861"/>
            <a:ext cx="3772642" cy="5129939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53" y="245796"/>
            <a:ext cx="1425844" cy="8020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169235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501" y="245794"/>
            <a:ext cx="9956369" cy="802039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80-</a:t>
            </a:r>
            <a:r>
              <a:rPr lang="ru-RU" sz="3200" b="1" i="1" dirty="0" err="1" smtClean="0"/>
              <a:t>летие</a:t>
            </a:r>
            <a:r>
              <a:rPr lang="ru-RU" sz="3200" b="1" i="1" dirty="0" smtClean="0"/>
              <a:t> Победы в Великой Отечественной войне</a:t>
            </a:r>
            <a:endParaRPr lang="ru-RU" sz="32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01973" y="1270862"/>
            <a:ext cx="7516224" cy="5284920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ru-RU" sz="11100" b="1" dirty="0" smtClean="0"/>
              <a:t>НОВИЦКИЙ ГРИГОРИЙ СТЕПАНОВИЧ</a:t>
            </a:r>
          </a:p>
          <a:p>
            <a:pPr marL="0" indent="0">
              <a:buNone/>
            </a:pPr>
            <a:endParaRPr lang="ru-RU" sz="8600" i="1" dirty="0" smtClean="0"/>
          </a:p>
          <a:p>
            <a:pPr marL="0" indent="0">
              <a:buNone/>
            </a:pPr>
            <a:r>
              <a:rPr lang="ru-RU" sz="8600" i="1" dirty="0" smtClean="0"/>
              <a:t>Дата рождения</a:t>
            </a:r>
            <a:r>
              <a:rPr lang="ru-RU" sz="8600" dirty="0" smtClean="0"/>
              <a:t>: 1925 г.</a:t>
            </a:r>
          </a:p>
          <a:p>
            <a:pPr marL="0" indent="0">
              <a:buNone/>
            </a:pPr>
            <a:r>
              <a:rPr lang="ru-RU" sz="8600" i="1" dirty="0" smtClean="0"/>
              <a:t>Призван</a:t>
            </a:r>
            <a:r>
              <a:rPr lang="ru-RU" sz="8600" dirty="0" smtClean="0"/>
              <a:t> в 1944 г.</a:t>
            </a:r>
          </a:p>
          <a:p>
            <a:pPr marL="0" indent="0">
              <a:buNone/>
            </a:pPr>
            <a:r>
              <a:rPr lang="ru-RU" sz="8600" i="1" dirty="0" smtClean="0"/>
              <a:t>Воинское звание</a:t>
            </a:r>
            <a:r>
              <a:rPr lang="ru-RU" sz="8600" dirty="0" smtClean="0"/>
              <a:t>: старший сержант</a:t>
            </a:r>
          </a:p>
          <a:p>
            <a:pPr marL="0" indent="0">
              <a:buNone/>
            </a:pPr>
            <a:r>
              <a:rPr lang="ru-RU" sz="8600" i="1" dirty="0" smtClean="0"/>
              <a:t>Воинская часть</a:t>
            </a:r>
            <a:r>
              <a:rPr lang="ru-RU" sz="8600" dirty="0" smtClean="0"/>
              <a:t>: 207-й стрелковый полк </a:t>
            </a:r>
            <a:br>
              <a:rPr lang="ru-RU" sz="8600" dirty="0" smtClean="0"/>
            </a:br>
            <a:r>
              <a:rPr lang="ru-RU" sz="8600" dirty="0" smtClean="0"/>
              <a:t>76-й стрелковой дивизии</a:t>
            </a:r>
          </a:p>
          <a:p>
            <a:pPr marL="0" indent="0">
              <a:buNone/>
            </a:pPr>
            <a:r>
              <a:rPr lang="ru-RU" sz="8600" dirty="0" smtClean="0"/>
              <a:t>Погиб 30 апреля 1945 г.</a:t>
            </a:r>
          </a:p>
          <a:p>
            <a:pPr marL="0" indent="0">
              <a:buNone/>
            </a:pPr>
            <a:r>
              <a:rPr lang="ru-RU" sz="8600" i="1" dirty="0" smtClean="0"/>
              <a:t>Награды</a:t>
            </a:r>
            <a:r>
              <a:rPr lang="ru-RU" sz="8600" dirty="0" smtClean="0"/>
              <a:t>: орден Славы </a:t>
            </a:r>
            <a:r>
              <a:rPr lang="en-US" sz="8600" dirty="0" smtClean="0"/>
              <a:t>III</a:t>
            </a:r>
            <a:r>
              <a:rPr lang="be-BY" sz="8600" dirty="0" smtClean="0"/>
              <a:t> </a:t>
            </a:r>
            <a:r>
              <a:rPr lang="ru-RU" sz="8600" dirty="0" smtClean="0"/>
              <a:t>степени</a:t>
            </a:r>
          </a:p>
          <a:p>
            <a:pPr marL="0" indent="0">
              <a:buNone/>
            </a:pPr>
            <a:endParaRPr lang="ru-RU" sz="8600" dirty="0" smtClean="0"/>
          </a:p>
          <a:p>
            <a:pPr marL="0" indent="0">
              <a:buNone/>
            </a:pPr>
            <a:endParaRPr lang="ru-RU" sz="6200" b="1" i="1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ru-RU" sz="6200" b="1" i="1" dirty="0" smtClean="0">
                <a:solidFill>
                  <a:prstClr val="black"/>
                </a:solidFill>
              </a:rPr>
              <a:t>Дедушка Прокопович Наталии Ивановны, сотрудника правового департамента Исполнительного комитета СНГ</a:t>
            </a:r>
            <a:endParaRPr lang="ru-RU" sz="6200" b="1" i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00" y="1270862"/>
            <a:ext cx="3738335" cy="5284920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53" y="245796"/>
            <a:ext cx="1425844" cy="8020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127161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501" y="245794"/>
            <a:ext cx="9956369" cy="802039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80-</a:t>
            </a:r>
            <a:r>
              <a:rPr lang="ru-RU" sz="3200" b="1" i="1" dirty="0" err="1" smtClean="0"/>
              <a:t>летие</a:t>
            </a:r>
            <a:r>
              <a:rPr lang="ru-RU" sz="3200" b="1" i="1" dirty="0" smtClean="0"/>
              <a:t> Победы в Великой Отечественной войне</a:t>
            </a:r>
            <a:endParaRPr lang="ru-RU" sz="32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01973" y="1270862"/>
            <a:ext cx="7516224" cy="528492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4400" b="1" dirty="0" smtClean="0"/>
              <a:t>ПОПОВ ПАВЕЛ СЕРГЕЕВИЧ</a:t>
            </a:r>
          </a:p>
          <a:p>
            <a:pPr marL="0" indent="0">
              <a:buNone/>
            </a:pPr>
            <a:endParaRPr lang="ru-RU" sz="14400" b="1" dirty="0" smtClean="0"/>
          </a:p>
          <a:p>
            <a:pPr marL="0" indent="0">
              <a:buNone/>
            </a:pPr>
            <a:r>
              <a:rPr lang="ru-RU" sz="11200" i="1" dirty="0" smtClean="0"/>
              <a:t>Дата рождения</a:t>
            </a:r>
            <a:r>
              <a:rPr lang="ru-RU" sz="11200" dirty="0" smtClean="0"/>
              <a:t>: 1905 г.</a:t>
            </a:r>
          </a:p>
          <a:p>
            <a:pPr marL="0" indent="0">
              <a:buNone/>
            </a:pPr>
            <a:r>
              <a:rPr lang="ru-RU" sz="11200" i="1" dirty="0" smtClean="0"/>
              <a:t>Призван</a:t>
            </a:r>
            <a:r>
              <a:rPr lang="ru-RU" sz="11200" dirty="0" smtClean="0"/>
              <a:t> в 1942 г.</a:t>
            </a:r>
          </a:p>
          <a:p>
            <a:pPr marL="0" indent="0">
              <a:buNone/>
            </a:pPr>
            <a:r>
              <a:rPr lang="ru-RU" sz="11200" i="1" dirty="0" smtClean="0"/>
              <a:t>Воинское звание</a:t>
            </a:r>
            <a:r>
              <a:rPr lang="ru-RU" sz="11200" dirty="0" smtClean="0"/>
              <a:t>: красноармеец</a:t>
            </a:r>
          </a:p>
          <a:p>
            <a:pPr marL="0" indent="0">
              <a:buNone/>
            </a:pPr>
            <a:r>
              <a:rPr lang="ru-RU" sz="11200" i="1" dirty="0" smtClean="0"/>
              <a:t>Воинская часть: 108-я стрелковая дивизия </a:t>
            </a:r>
            <a:br>
              <a:rPr lang="ru-RU" sz="11200" i="1" dirty="0" smtClean="0"/>
            </a:br>
            <a:r>
              <a:rPr lang="ru-RU" sz="11200" i="1" dirty="0" smtClean="0"/>
              <a:t>407 стрелкового полка</a:t>
            </a:r>
          </a:p>
          <a:p>
            <a:pPr marL="0" indent="0">
              <a:buNone/>
            </a:pPr>
            <a:r>
              <a:rPr lang="ru-RU" sz="11200" i="1" dirty="0" smtClean="0"/>
              <a:t>Погиб 23 февраля 1944 г.</a:t>
            </a:r>
            <a:endParaRPr lang="ru-RU" sz="11200" dirty="0" smtClean="0"/>
          </a:p>
          <a:p>
            <a:pPr marL="0" indent="0">
              <a:buNone/>
            </a:pPr>
            <a:r>
              <a:rPr lang="ru-RU" sz="11200" i="1" dirty="0" smtClean="0"/>
              <a:t>Награды</a:t>
            </a:r>
            <a:r>
              <a:rPr lang="ru-RU" sz="11200" dirty="0" smtClean="0"/>
              <a:t>: </a:t>
            </a:r>
            <a:r>
              <a:rPr lang="ru-RU" sz="11200" dirty="0">
                <a:solidFill>
                  <a:prstClr val="black"/>
                </a:solidFill>
              </a:rPr>
              <a:t>орден </a:t>
            </a:r>
            <a:r>
              <a:rPr lang="ru-RU" sz="11200" dirty="0" smtClean="0">
                <a:solidFill>
                  <a:prstClr val="black"/>
                </a:solidFill>
              </a:rPr>
              <a:t>Славы </a:t>
            </a:r>
            <a:r>
              <a:rPr lang="de-DE" sz="11200" dirty="0" smtClean="0">
                <a:solidFill>
                  <a:prstClr val="black"/>
                </a:solidFill>
              </a:rPr>
              <a:t>I</a:t>
            </a:r>
            <a:r>
              <a:rPr lang="en-US" sz="11200" dirty="0" smtClean="0">
                <a:solidFill>
                  <a:prstClr val="black"/>
                </a:solidFill>
              </a:rPr>
              <a:t>II</a:t>
            </a:r>
            <a:r>
              <a:rPr lang="ru-RU" sz="11200" dirty="0" smtClean="0">
                <a:solidFill>
                  <a:prstClr val="black"/>
                </a:solidFill>
              </a:rPr>
              <a:t> степени, </a:t>
            </a:r>
            <a:br>
              <a:rPr lang="ru-RU" sz="11200" dirty="0" smtClean="0">
                <a:solidFill>
                  <a:prstClr val="black"/>
                </a:solidFill>
              </a:rPr>
            </a:br>
            <a:r>
              <a:rPr lang="ru-RU" sz="11200" dirty="0" smtClean="0"/>
              <a:t>медаль «За отвагу»</a:t>
            </a:r>
            <a:endParaRPr lang="ru-RU" sz="14400" dirty="0"/>
          </a:p>
          <a:p>
            <a:pPr marL="0" lvl="0" indent="0">
              <a:buNone/>
            </a:pPr>
            <a:endParaRPr lang="ru-RU" sz="8000" b="1" i="1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ru-RU" sz="8000" b="1" i="1" dirty="0" smtClean="0">
                <a:solidFill>
                  <a:prstClr val="black"/>
                </a:solidFill>
              </a:rPr>
              <a:t>Прадедушка Крюковой </a:t>
            </a:r>
            <a:r>
              <a:rPr lang="ru-RU" sz="8000" b="1" i="1" dirty="0" err="1" smtClean="0">
                <a:solidFill>
                  <a:prstClr val="black"/>
                </a:solidFill>
              </a:rPr>
              <a:t>Айааны</a:t>
            </a:r>
            <a:r>
              <a:rPr lang="ru-RU" sz="8000" b="1" i="1" dirty="0" smtClean="0">
                <a:solidFill>
                  <a:prstClr val="black"/>
                </a:solidFill>
              </a:rPr>
              <a:t> Егоровны, сотрудника Аппарата Уполномоченного при Президенте Российской Федерации по правам ребенка</a:t>
            </a:r>
            <a:endParaRPr lang="ru-RU" sz="8000" b="1" i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01" y="1270862"/>
            <a:ext cx="3902710" cy="5284920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53" y="245796"/>
            <a:ext cx="1425844" cy="8020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3000133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501" y="245794"/>
            <a:ext cx="9956369" cy="802039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80-</a:t>
            </a:r>
            <a:r>
              <a:rPr lang="ru-RU" sz="3200" b="1" i="1" dirty="0" err="1" smtClean="0"/>
              <a:t>летие</a:t>
            </a:r>
            <a:r>
              <a:rPr lang="ru-RU" sz="3200" b="1" i="1" dirty="0" smtClean="0"/>
              <a:t> Победы в Великой Отечественной войне</a:t>
            </a:r>
            <a:endParaRPr lang="ru-RU" sz="32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01973" y="1270862"/>
            <a:ext cx="7516224" cy="528492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4400" b="1" dirty="0" smtClean="0"/>
              <a:t>ПРОХОРОВ ЛЕОНИД ИВАНОВИЧ</a:t>
            </a:r>
          </a:p>
          <a:p>
            <a:pPr marL="0" indent="0">
              <a:buNone/>
            </a:pPr>
            <a:endParaRPr lang="ru-RU" sz="14400" b="1" dirty="0" smtClean="0"/>
          </a:p>
          <a:p>
            <a:pPr marL="0" indent="0">
              <a:buNone/>
            </a:pPr>
            <a:r>
              <a:rPr lang="ru-RU" sz="11200" i="1" dirty="0" smtClean="0"/>
              <a:t>Дата рождения</a:t>
            </a:r>
            <a:r>
              <a:rPr lang="ru-RU" sz="11200" dirty="0" smtClean="0"/>
              <a:t>: 1926 г.</a:t>
            </a:r>
          </a:p>
          <a:p>
            <a:pPr marL="0" indent="0">
              <a:buNone/>
            </a:pPr>
            <a:r>
              <a:rPr lang="ru-RU" sz="11200" i="1" dirty="0" smtClean="0"/>
              <a:t>Призван</a:t>
            </a:r>
            <a:r>
              <a:rPr lang="ru-RU" sz="11200" dirty="0" smtClean="0"/>
              <a:t> в 1943 г.</a:t>
            </a:r>
          </a:p>
          <a:p>
            <a:pPr marL="0" indent="0">
              <a:buNone/>
            </a:pPr>
            <a:r>
              <a:rPr lang="ru-RU" sz="11200" i="1" dirty="0" smtClean="0"/>
              <a:t>Воинское звание</a:t>
            </a:r>
            <a:r>
              <a:rPr lang="ru-RU" sz="11200" dirty="0" smtClean="0"/>
              <a:t>: старший сержант</a:t>
            </a:r>
          </a:p>
          <a:p>
            <a:pPr marL="0" indent="0">
              <a:buNone/>
            </a:pPr>
            <a:r>
              <a:rPr lang="ru-RU" sz="11200" i="1" dirty="0" smtClean="0"/>
              <a:t>Воинская часть: 48-я гвардейская танковая бригада</a:t>
            </a:r>
            <a:endParaRPr lang="ru-RU" sz="11200" dirty="0" smtClean="0"/>
          </a:p>
          <a:p>
            <a:pPr marL="0" indent="0">
              <a:buNone/>
            </a:pPr>
            <a:r>
              <a:rPr lang="ru-RU" sz="11200" i="1" dirty="0" smtClean="0"/>
              <a:t>Награды</a:t>
            </a:r>
            <a:r>
              <a:rPr lang="ru-RU" sz="11200" dirty="0" smtClean="0"/>
              <a:t>: </a:t>
            </a:r>
            <a:r>
              <a:rPr lang="ru-RU" sz="11200" dirty="0">
                <a:solidFill>
                  <a:prstClr val="black"/>
                </a:solidFill>
              </a:rPr>
              <a:t>орден Отечественной войны </a:t>
            </a:r>
            <a:r>
              <a:rPr lang="en-US" sz="11200" dirty="0" smtClean="0">
                <a:solidFill>
                  <a:prstClr val="black"/>
                </a:solidFill>
              </a:rPr>
              <a:t>I</a:t>
            </a:r>
            <a:r>
              <a:rPr lang="en-US" sz="11200" dirty="0">
                <a:solidFill>
                  <a:prstClr val="black"/>
                </a:solidFill>
              </a:rPr>
              <a:t>I</a:t>
            </a:r>
            <a:r>
              <a:rPr lang="ru-RU" sz="11200" dirty="0" smtClean="0">
                <a:solidFill>
                  <a:prstClr val="black"/>
                </a:solidFill>
              </a:rPr>
              <a:t> степени, </a:t>
            </a:r>
            <a:r>
              <a:rPr lang="ru-RU" sz="11200" dirty="0" smtClean="0"/>
              <a:t>медали «За отвагу», «За взятие Берлина»</a:t>
            </a:r>
          </a:p>
          <a:p>
            <a:pPr marL="0" indent="0">
              <a:buNone/>
            </a:pPr>
            <a:endParaRPr lang="ru-RU" sz="14400" dirty="0"/>
          </a:p>
          <a:p>
            <a:pPr marL="0" lvl="0" indent="0">
              <a:buNone/>
            </a:pPr>
            <a:r>
              <a:rPr lang="ru-RU" sz="8000" b="1" i="1" dirty="0">
                <a:solidFill>
                  <a:prstClr val="black"/>
                </a:solidFill>
              </a:rPr>
              <a:t>Дедушка </a:t>
            </a:r>
            <a:r>
              <a:rPr lang="ru-RU" sz="8000" b="1" i="1" dirty="0" smtClean="0">
                <a:solidFill>
                  <a:prstClr val="black"/>
                </a:solidFill>
              </a:rPr>
              <a:t>Голевой Ирины Ивановны, сотрудника Аппарата Уполномоченного при Президенте Российской Федерации по правам ребенка</a:t>
            </a:r>
            <a:endParaRPr lang="ru-RU" sz="8000" b="1" i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02" y="1270862"/>
            <a:ext cx="3927366" cy="5284920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53" y="245796"/>
            <a:ext cx="1425844" cy="8020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1645413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501" y="245794"/>
            <a:ext cx="9956369" cy="802039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80-</a:t>
            </a:r>
            <a:r>
              <a:rPr lang="ru-RU" sz="3200" b="1" i="1" dirty="0" err="1" smtClean="0"/>
              <a:t>летие</a:t>
            </a:r>
            <a:r>
              <a:rPr lang="ru-RU" sz="3200" b="1" i="1" dirty="0" smtClean="0"/>
              <a:t> Победы в Великой Отечественной войне</a:t>
            </a:r>
            <a:endParaRPr lang="ru-RU" sz="32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01973" y="1270862"/>
            <a:ext cx="7516224" cy="528492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4400" b="1" dirty="0" smtClean="0"/>
              <a:t>РУМЯНЦЕВ МИХАИЛ МИХАЙЛОВИЧ</a:t>
            </a:r>
          </a:p>
          <a:p>
            <a:pPr marL="0" indent="0">
              <a:buNone/>
            </a:pPr>
            <a:endParaRPr lang="ru-RU" sz="14400" b="1" dirty="0" smtClean="0"/>
          </a:p>
          <a:p>
            <a:pPr marL="0" indent="0">
              <a:buNone/>
            </a:pPr>
            <a:r>
              <a:rPr lang="ru-RU" sz="11200" i="1" dirty="0" smtClean="0"/>
              <a:t>Дата рождения</a:t>
            </a:r>
            <a:r>
              <a:rPr lang="ru-RU" sz="11200" dirty="0" smtClean="0"/>
              <a:t>: 1899 г.</a:t>
            </a:r>
          </a:p>
          <a:p>
            <a:pPr marL="0" indent="0">
              <a:buNone/>
            </a:pPr>
            <a:r>
              <a:rPr lang="ru-RU" sz="11200" i="1" dirty="0" smtClean="0"/>
              <a:t>Призван</a:t>
            </a:r>
            <a:r>
              <a:rPr lang="ru-RU" sz="11200" dirty="0" smtClean="0"/>
              <a:t> в 1941 г.</a:t>
            </a:r>
          </a:p>
          <a:p>
            <a:pPr marL="0" indent="0">
              <a:buNone/>
            </a:pPr>
            <a:r>
              <a:rPr lang="ru-RU" sz="11200" i="1" dirty="0" smtClean="0"/>
              <a:t>Воинское звание</a:t>
            </a:r>
            <a:r>
              <a:rPr lang="ru-RU" sz="11200" dirty="0" smtClean="0"/>
              <a:t>: старший сержант</a:t>
            </a:r>
          </a:p>
          <a:p>
            <a:pPr marL="0" indent="0">
              <a:buNone/>
            </a:pPr>
            <a:r>
              <a:rPr lang="ru-RU" sz="11200" i="1" dirty="0" smtClean="0"/>
              <a:t>Воинская часть: </a:t>
            </a:r>
            <a:r>
              <a:rPr lang="ru-RU" sz="11200" dirty="0" smtClean="0"/>
              <a:t>8-я Краснопресненская стрелковая дивизия народного ополчения</a:t>
            </a:r>
          </a:p>
          <a:p>
            <a:pPr marL="0" indent="0">
              <a:buNone/>
            </a:pPr>
            <a:r>
              <a:rPr lang="ru-RU" sz="11200" dirty="0" smtClean="0"/>
              <a:t>Погиб осенью 1941 года</a:t>
            </a:r>
          </a:p>
          <a:p>
            <a:pPr marL="0" indent="0">
              <a:buNone/>
            </a:pPr>
            <a:endParaRPr lang="ru-RU" sz="14400" dirty="0"/>
          </a:p>
          <a:p>
            <a:pPr marL="0" lvl="0" indent="0">
              <a:buNone/>
            </a:pPr>
            <a:r>
              <a:rPr lang="ru-RU" sz="8000" b="1" i="1" dirty="0" smtClean="0">
                <a:solidFill>
                  <a:prstClr val="black"/>
                </a:solidFill>
              </a:rPr>
              <a:t>Прадедушка </a:t>
            </a:r>
            <a:r>
              <a:rPr lang="ru-RU" sz="8000" b="1" i="1" dirty="0" err="1" smtClean="0">
                <a:solidFill>
                  <a:prstClr val="black"/>
                </a:solidFill>
              </a:rPr>
              <a:t>Сохацкой</a:t>
            </a:r>
            <a:r>
              <a:rPr lang="ru-RU" sz="8000" b="1" i="1" dirty="0" smtClean="0">
                <a:solidFill>
                  <a:prstClr val="black"/>
                </a:solidFill>
              </a:rPr>
              <a:t> Алины Николаевны, советник отдела по обеспечению деятельности Уполномоченного при Президенте Российской Федерации по правам ребенка</a:t>
            </a:r>
            <a:endParaRPr lang="ru-RU" sz="8000" b="1" i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00" y="1270862"/>
            <a:ext cx="3901757" cy="5284920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53" y="245796"/>
            <a:ext cx="1425844" cy="8020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3579541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501" y="245794"/>
            <a:ext cx="9956369" cy="802039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80-</a:t>
            </a:r>
            <a:r>
              <a:rPr lang="ru-RU" sz="3200" b="1" i="1" dirty="0" err="1" smtClean="0"/>
              <a:t>летие</a:t>
            </a:r>
            <a:r>
              <a:rPr lang="ru-RU" sz="3200" b="1" i="1" dirty="0" smtClean="0"/>
              <a:t> Победы в Великой Отечественной войне</a:t>
            </a:r>
            <a:endParaRPr lang="ru-RU" sz="32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01973" y="1270862"/>
            <a:ext cx="7516224" cy="528492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4000" b="1" dirty="0" smtClean="0"/>
              <a:t>РУМЯНЦЕВ ВАЛЕНТИН МИХАЙЛОВИЧ</a:t>
            </a:r>
          </a:p>
          <a:p>
            <a:pPr marL="0" indent="0">
              <a:buNone/>
            </a:pPr>
            <a:endParaRPr lang="ru-RU" sz="14400" b="1" dirty="0" smtClean="0"/>
          </a:p>
          <a:p>
            <a:pPr marL="0" indent="0">
              <a:buNone/>
            </a:pPr>
            <a:r>
              <a:rPr lang="ru-RU" sz="11200" i="1" dirty="0" smtClean="0"/>
              <a:t>Дата рождения</a:t>
            </a:r>
            <a:r>
              <a:rPr lang="ru-RU" sz="11200" dirty="0" smtClean="0"/>
              <a:t>: 1923 г.</a:t>
            </a:r>
          </a:p>
          <a:p>
            <a:pPr marL="0" indent="0">
              <a:buNone/>
            </a:pPr>
            <a:r>
              <a:rPr lang="ru-RU" sz="11200" i="1" dirty="0" smtClean="0"/>
              <a:t>Призван</a:t>
            </a:r>
            <a:r>
              <a:rPr lang="ru-RU" sz="11200" dirty="0" smtClean="0"/>
              <a:t> в 1941 г.</a:t>
            </a:r>
          </a:p>
          <a:p>
            <a:pPr marL="0" indent="0">
              <a:buNone/>
            </a:pPr>
            <a:r>
              <a:rPr lang="ru-RU" sz="11200" i="1" dirty="0" smtClean="0"/>
              <a:t>Воинское звание</a:t>
            </a:r>
            <a:r>
              <a:rPr lang="ru-RU" sz="11200" dirty="0" smtClean="0"/>
              <a:t>: младший лейтенант</a:t>
            </a:r>
          </a:p>
          <a:p>
            <a:pPr marL="0" indent="0">
              <a:buNone/>
            </a:pPr>
            <a:r>
              <a:rPr lang="ru-RU" sz="11200" i="1" dirty="0" smtClean="0"/>
              <a:t>Воинская часть: </a:t>
            </a:r>
            <a:r>
              <a:rPr lang="ru-RU" sz="11200" dirty="0" smtClean="0"/>
              <a:t>113 стрелковый полк</a:t>
            </a:r>
          </a:p>
          <a:p>
            <a:pPr marL="0" indent="0">
              <a:buNone/>
            </a:pPr>
            <a:r>
              <a:rPr lang="ru-RU" sz="11200" dirty="0" smtClean="0"/>
              <a:t>Погиб зимой 1942 года</a:t>
            </a:r>
          </a:p>
          <a:p>
            <a:pPr marL="0" indent="0">
              <a:buNone/>
            </a:pPr>
            <a:endParaRPr lang="ru-RU" sz="14400" dirty="0"/>
          </a:p>
          <a:p>
            <a:pPr marL="0" lvl="0" indent="0">
              <a:buNone/>
            </a:pPr>
            <a:endParaRPr lang="ru-RU" sz="8000" b="1" i="1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ru-RU" sz="8000" b="1" i="1" dirty="0" smtClean="0">
                <a:solidFill>
                  <a:prstClr val="black"/>
                </a:solidFill>
              </a:rPr>
              <a:t>Сын прадедушки </a:t>
            </a:r>
            <a:r>
              <a:rPr lang="ru-RU" sz="8000" b="1" i="1" dirty="0" err="1" smtClean="0">
                <a:solidFill>
                  <a:prstClr val="black"/>
                </a:solidFill>
              </a:rPr>
              <a:t>Сохацкой</a:t>
            </a:r>
            <a:r>
              <a:rPr lang="ru-RU" sz="8000" b="1" i="1" dirty="0" smtClean="0">
                <a:solidFill>
                  <a:prstClr val="black"/>
                </a:solidFill>
              </a:rPr>
              <a:t> Алины Николаевны, советника отдела по обеспечению деятельности Уполномоченного при Президенте Российской Федерации по правам ребенка</a:t>
            </a:r>
            <a:endParaRPr lang="ru-RU" sz="8000" b="1" i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53" y="245796"/>
            <a:ext cx="1425844" cy="8020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94973" y="1148805"/>
            <a:ext cx="4005423" cy="534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22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501" y="245794"/>
            <a:ext cx="9956369" cy="802039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80-</a:t>
            </a:r>
            <a:r>
              <a:rPr lang="ru-RU" sz="3200" b="1" i="1" dirty="0" err="1" smtClean="0"/>
              <a:t>летие</a:t>
            </a:r>
            <a:r>
              <a:rPr lang="ru-RU" sz="3200" b="1" i="1" dirty="0" smtClean="0"/>
              <a:t> Победы в Великой Отечественной войне</a:t>
            </a:r>
            <a:endParaRPr lang="ru-RU" sz="32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01973" y="1270862"/>
            <a:ext cx="7516224" cy="528492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4400" b="1" dirty="0" err="1" smtClean="0"/>
              <a:t>СУКНЕНКО</a:t>
            </a:r>
            <a:r>
              <a:rPr lang="ru-RU" sz="14400" b="1" dirty="0" smtClean="0"/>
              <a:t> НИКОЛАЙ ЯКОВЛЕВИЧ</a:t>
            </a:r>
          </a:p>
          <a:p>
            <a:pPr marL="0" indent="0">
              <a:buNone/>
            </a:pPr>
            <a:endParaRPr lang="ru-RU" sz="14400" b="1" dirty="0" smtClean="0"/>
          </a:p>
          <a:p>
            <a:pPr marL="0" indent="0">
              <a:buNone/>
            </a:pPr>
            <a:r>
              <a:rPr lang="ru-RU" sz="11200" i="1" dirty="0" smtClean="0"/>
              <a:t>Дата рождения</a:t>
            </a:r>
            <a:r>
              <a:rPr lang="ru-RU" sz="11200" dirty="0" smtClean="0"/>
              <a:t>: 1918 г.</a:t>
            </a:r>
          </a:p>
          <a:p>
            <a:pPr marL="0" indent="0">
              <a:buNone/>
            </a:pPr>
            <a:r>
              <a:rPr lang="ru-RU" sz="11200" i="1" dirty="0" smtClean="0"/>
              <a:t>Воинское звание</a:t>
            </a:r>
            <a:r>
              <a:rPr lang="ru-RU" sz="11200" dirty="0" smtClean="0"/>
              <a:t>: сержант</a:t>
            </a:r>
          </a:p>
          <a:p>
            <a:pPr marL="0" indent="0">
              <a:buNone/>
            </a:pPr>
            <a:r>
              <a:rPr lang="ru-RU" sz="11200" i="1" dirty="0" smtClean="0"/>
              <a:t>Воинская часть: 351-й зенитно-артиллерийский полк</a:t>
            </a:r>
            <a:endParaRPr lang="ru-RU" sz="11200" dirty="0" smtClean="0"/>
          </a:p>
          <a:p>
            <a:pPr marL="0" indent="0">
              <a:buNone/>
            </a:pPr>
            <a:r>
              <a:rPr lang="ru-RU" sz="11200" i="1" dirty="0" smtClean="0"/>
              <a:t>Награды</a:t>
            </a:r>
            <a:r>
              <a:rPr lang="ru-RU" sz="11200" dirty="0" smtClean="0"/>
              <a:t>: медали «За оборону Ленинграда», «За победу над Германией в</a:t>
            </a:r>
            <a:r>
              <a:rPr lang="ru-RU" sz="11200" dirty="0" smtClean="0">
                <a:solidFill>
                  <a:prstClr val="black"/>
                </a:solidFill>
              </a:rPr>
              <a:t> </a:t>
            </a:r>
            <a:r>
              <a:rPr lang="ru-RU" sz="11200" dirty="0">
                <a:solidFill>
                  <a:prstClr val="black"/>
                </a:solidFill>
              </a:rPr>
              <a:t>Великой Отечественной войне 1941-1945 </a:t>
            </a:r>
            <a:r>
              <a:rPr lang="ru-RU" sz="11200" dirty="0" smtClean="0">
                <a:solidFill>
                  <a:prstClr val="black"/>
                </a:solidFill>
              </a:rPr>
              <a:t>гг</a:t>
            </a:r>
            <a:r>
              <a:rPr lang="ru-RU" sz="11200" dirty="0">
                <a:solidFill>
                  <a:prstClr val="black"/>
                </a:solidFill>
              </a:rPr>
              <a:t>.</a:t>
            </a:r>
            <a:r>
              <a:rPr lang="ru-RU" sz="11200" dirty="0" smtClean="0"/>
              <a:t>»</a:t>
            </a:r>
          </a:p>
          <a:p>
            <a:pPr marL="0" indent="0">
              <a:buNone/>
            </a:pPr>
            <a:endParaRPr lang="ru-RU" sz="14400" dirty="0"/>
          </a:p>
          <a:p>
            <a:pPr marL="0" lvl="0" indent="0">
              <a:buNone/>
            </a:pPr>
            <a:r>
              <a:rPr lang="ru-RU" sz="8000" b="1" i="1" dirty="0">
                <a:solidFill>
                  <a:prstClr val="black"/>
                </a:solidFill>
              </a:rPr>
              <a:t>Дедушка </a:t>
            </a:r>
            <a:r>
              <a:rPr lang="ru-RU" sz="8000" b="1" i="1" dirty="0" err="1" smtClean="0">
                <a:solidFill>
                  <a:prstClr val="black"/>
                </a:solidFill>
              </a:rPr>
              <a:t>Марютиной</a:t>
            </a:r>
            <a:r>
              <a:rPr lang="ru-RU" sz="8000" b="1" i="1" dirty="0" smtClean="0">
                <a:solidFill>
                  <a:prstClr val="black"/>
                </a:solidFill>
              </a:rPr>
              <a:t> Натальи </a:t>
            </a:r>
            <a:r>
              <a:rPr lang="ru-RU" sz="8000" b="1" i="1" dirty="0" err="1" smtClean="0">
                <a:solidFill>
                  <a:prstClr val="black"/>
                </a:solidFill>
              </a:rPr>
              <a:t>Владленовны</a:t>
            </a:r>
            <a:r>
              <a:rPr lang="ru-RU" sz="8000" b="1" i="1" dirty="0" smtClean="0">
                <a:solidFill>
                  <a:prstClr val="black"/>
                </a:solidFill>
              </a:rPr>
              <a:t>, советника Аппарата Уполномоченного при Президенте Российской Федерации по правам ребенка</a:t>
            </a:r>
            <a:endParaRPr lang="ru-RU" sz="8000" b="1" i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01" y="1270862"/>
            <a:ext cx="3967349" cy="5284920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53" y="245796"/>
            <a:ext cx="1425844" cy="8020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177839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501" y="245794"/>
            <a:ext cx="9956369" cy="802039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80-</a:t>
            </a:r>
            <a:r>
              <a:rPr lang="ru-RU" sz="3200" b="1" i="1" dirty="0" err="1" smtClean="0"/>
              <a:t>летие</a:t>
            </a:r>
            <a:r>
              <a:rPr lang="ru-RU" sz="3200" b="1" i="1" dirty="0" smtClean="0"/>
              <a:t> Победы в Великой Отечественной войне</a:t>
            </a:r>
            <a:endParaRPr lang="ru-RU" sz="32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01973" y="1270862"/>
            <a:ext cx="7516224" cy="528492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4400" b="1" dirty="0" err="1" smtClean="0"/>
              <a:t>СКРИПНИК</a:t>
            </a:r>
            <a:r>
              <a:rPr lang="ru-RU" sz="14400" b="1" dirty="0" smtClean="0"/>
              <a:t> ИВАН СТЕПАНОВИЧ</a:t>
            </a:r>
          </a:p>
          <a:p>
            <a:pPr marL="0" indent="0">
              <a:buNone/>
            </a:pPr>
            <a:endParaRPr lang="ru-RU" sz="14400" b="1" dirty="0" smtClean="0"/>
          </a:p>
          <a:p>
            <a:pPr marL="0" indent="0">
              <a:buNone/>
            </a:pPr>
            <a:r>
              <a:rPr lang="ru-RU" sz="11200" i="1" dirty="0" smtClean="0"/>
              <a:t>Дата рождения</a:t>
            </a:r>
            <a:r>
              <a:rPr lang="ru-RU" sz="11200" dirty="0" smtClean="0"/>
              <a:t>: 1926 г.</a:t>
            </a:r>
          </a:p>
          <a:p>
            <a:pPr marL="0" indent="0">
              <a:buNone/>
            </a:pPr>
            <a:r>
              <a:rPr lang="ru-RU" sz="11200" i="1" dirty="0" smtClean="0"/>
              <a:t>Воинское звание</a:t>
            </a:r>
            <a:r>
              <a:rPr lang="ru-RU" sz="11200" dirty="0" smtClean="0"/>
              <a:t>: капитан</a:t>
            </a:r>
          </a:p>
          <a:p>
            <a:pPr marL="0" indent="0">
              <a:buNone/>
            </a:pPr>
            <a:r>
              <a:rPr lang="ru-RU" sz="11200" i="1" dirty="0" smtClean="0"/>
              <a:t>Воинская часть: </a:t>
            </a:r>
            <a:r>
              <a:rPr lang="ru-RU" sz="11200" dirty="0" smtClean="0"/>
              <a:t>1083 зенитный артиллерийский полк</a:t>
            </a:r>
          </a:p>
          <a:p>
            <a:pPr marL="0" indent="0">
              <a:buNone/>
            </a:pPr>
            <a:r>
              <a:rPr lang="ru-RU" sz="11200" i="1" dirty="0" smtClean="0"/>
              <a:t>Награды</a:t>
            </a:r>
            <a:r>
              <a:rPr lang="ru-RU" sz="11200" dirty="0" smtClean="0"/>
              <a:t>: </a:t>
            </a:r>
            <a:r>
              <a:rPr lang="ru-RU" sz="10800" dirty="0" smtClean="0"/>
              <a:t>орден Отечественной войны </a:t>
            </a:r>
            <a:r>
              <a:rPr lang="en-US" sz="10800" dirty="0" smtClean="0"/>
              <a:t>II</a:t>
            </a:r>
            <a:r>
              <a:rPr lang="ru-RU" sz="10800" dirty="0" smtClean="0"/>
              <a:t> степени</a:t>
            </a:r>
          </a:p>
          <a:p>
            <a:pPr marL="0" indent="0">
              <a:buNone/>
            </a:pPr>
            <a:endParaRPr lang="ru-RU" sz="14400" smtClean="0"/>
          </a:p>
          <a:p>
            <a:pPr marL="0" indent="0">
              <a:buNone/>
            </a:pPr>
            <a:endParaRPr lang="ru-RU" sz="14400" dirty="0"/>
          </a:p>
          <a:p>
            <a:pPr marL="0" lvl="0" indent="0">
              <a:buNone/>
            </a:pPr>
            <a:r>
              <a:rPr lang="ru-RU" sz="8000" b="1" i="1" dirty="0">
                <a:solidFill>
                  <a:prstClr val="black"/>
                </a:solidFill>
              </a:rPr>
              <a:t>Дедушка </a:t>
            </a:r>
            <a:r>
              <a:rPr lang="ru-RU" sz="8000" b="1" i="1" dirty="0" err="1" smtClean="0">
                <a:solidFill>
                  <a:prstClr val="black"/>
                </a:solidFill>
              </a:rPr>
              <a:t>Марютиной</a:t>
            </a:r>
            <a:r>
              <a:rPr lang="ru-RU" sz="8000" b="1" i="1" dirty="0" smtClean="0">
                <a:solidFill>
                  <a:prstClr val="black"/>
                </a:solidFill>
              </a:rPr>
              <a:t> Натальи </a:t>
            </a:r>
            <a:r>
              <a:rPr lang="ru-RU" sz="8000" b="1" i="1" dirty="0" err="1" smtClean="0">
                <a:solidFill>
                  <a:prstClr val="black"/>
                </a:solidFill>
              </a:rPr>
              <a:t>Владленовны</a:t>
            </a:r>
            <a:r>
              <a:rPr lang="ru-RU" sz="8000" b="1" i="1" dirty="0" smtClean="0">
                <a:solidFill>
                  <a:prstClr val="black"/>
                </a:solidFill>
              </a:rPr>
              <a:t>, советника Аппарата Уполномоченного при Президенте Российской Федерации по правам ребенка</a:t>
            </a:r>
            <a:endParaRPr lang="ru-RU" sz="8000" b="1" i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53" y="245796"/>
            <a:ext cx="1425844" cy="8020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498" y="1270862"/>
            <a:ext cx="3928176" cy="5038142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75695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501" y="245794"/>
            <a:ext cx="9956369" cy="802039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80-</a:t>
            </a:r>
            <a:r>
              <a:rPr lang="ru-RU" sz="3200" b="1" i="1" dirty="0" err="1" smtClean="0"/>
              <a:t>летие</a:t>
            </a:r>
            <a:r>
              <a:rPr lang="ru-RU" sz="3200" b="1" i="1" dirty="0" smtClean="0"/>
              <a:t> Победы в Великой Отечественной войне</a:t>
            </a:r>
            <a:endParaRPr lang="ru-RU" sz="32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01973" y="1270862"/>
            <a:ext cx="7516224" cy="528492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4400" b="1" dirty="0" smtClean="0"/>
              <a:t>ФИЛОНЕНКО АНАТОЛИЙ ИЛЬИЧ</a:t>
            </a:r>
          </a:p>
          <a:p>
            <a:pPr marL="0" indent="0">
              <a:buNone/>
            </a:pPr>
            <a:endParaRPr lang="ru-RU" sz="14400" b="1" dirty="0" smtClean="0"/>
          </a:p>
          <a:p>
            <a:pPr marL="0" indent="0">
              <a:buNone/>
            </a:pPr>
            <a:r>
              <a:rPr lang="ru-RU" sz="11200" i="1" dirty="0" smtClean="0"/>
              <a:t>Дата рождения</a:t>
            </a:r>
            <a:r>
              <a:rPr lang="ru-RU" sz="11200" dirty="0" smtClean="0"/>
              <a:t>: 1926 г.</a:t>
            </a:r>
          </a:p>
          <a:p>
            <a:pPr marL="0" indent="0">
              <a:buNone/>
            </a:pPr>
            <a:r>
              <a:rPr lang="ru-RU" sz="11200" i="1" dirty="0" smtClean="0"/>
              <a:t>Призван</a:t>
            </a:r>
            <a:r>
              <a:rPr lang="ru-RU" sz="11200" dirty="0" smtClean="0"/>
              <a:t> в 1942 г.</a:t>
            </a:r>
          </a:p>
          <a:p>
            <a:pPr marL="0" indent="0">
              <a:buNone/>
            </a:pPr>
            <a:r>
              <a:rPr lang="ru-RU" sz="11200" i="1" dirty="0" smtClean="0"/>
              <a:t>Воинское звание</a:t>
            </a:r>
            <a:r>
              <a:rPr lang="ru-RU" sz="11200" dirty="0" smtClean="0"/>
              <a:t>: старший лейтенант</a:t>
            </a:r>
          </a:p>
          <a:p>
            <a:pPr marL="0" indent="0">
              <a:buNone/>
            </a:pPr>
            <a:r>
              <a:rPr lang="ru-RU" sz="11200" i="1" dirty="0" smtClean="0"/>
              <a:t>Воинская часть: </a:t>
            </a:r>
            <a:r>
              <a:rPr lang="ru-RU" sz="11200" dirty="0" smtClean="0"/>
              <a:t>12-я гвардейская механизированная бригада</a:t>
            </a:r>
          </a:p>
          <a:p>
            <a:pPr marL="0" indent="0">
              <a:buNone/>
            </a:pPr>
            <a:r>
              <a:rPr lang="ru-RU" sz="11200" i="1" dirty="0" smtClean="0"/>
              <a:t>Награды</a:t>
            </a:r>
            <a:r>
              <a:rPr lang="ru-RU" sz="11200" dirty="0" smtClean="0"/>
              <a:t>: орден Отечественной войны </a:t>
            </a:r>
            <a:r>
              <a:rPr lang="en-US" sz="11200" dirty="0" smtClean="0"/>
              <a:t>II </a:t>
            </a:r>
            <a:r>
              <a:rPr lang="ru-RU" sz="11200" dirty="0" smtClean="0"/>
              <a:t>степени, медали «За боевые заслуги», </a:t>
            </a:r>
            <a:br>
              <a:rPr lang="ru-RU" sz="11200" dirty="0" smtClean="0"/>
            </a:br>
            <a:r>
              <a:rPr lang="ru-RU" sz="11200" dirty="0" smtClean="0"/>
              <a:t>«За победу над Германией в</a:t>
            </a:r>
            <a:r>
              <a:rPr lang="ru-RU" sz="11200" dirty="0" smtClean="0">
                <a:solidFill>
                  <a:prstClr val="black"/>
                </a:solidFill>
              </a:rPr>
              <a:t> </a:t>
            </a:r>
            <a:r>
              <a:rPr lang="ru-RU" sz="11200" dirty="0">
                <a:solidFill>
                  <a:prstClr val="black"/>
                </a:solidFill>
              </a:rPr>
              <a:t>Великой Отечественной войне 1941-1945 </a:t>
            </a:r>
            <a:r>
              <a:rPr lang="ru-RU" sz="11200" dirty="0" smtClean="0">
                <a:solidFill>
                  <a:prstClr val="black"/>
                </a:solidFill>
              </a:rPr>
              <a:t>гг.</a:t>
            </a:r>
            <a:r>
              <a:rPr lang="ru-RU" sz="11200" dirty="0" smtClean="0"/>
              <a:t>»</a:t>
            </a:r>
            <a:endParaRPr lang="ru-RU" sz="14400" dirty="0"/>
          </a:p>
          <a:p>
            <a:pPr marL="0" lvl="0" indent="0">
              <a:buNone/>
            </a:pPr>
            <a:r>
              <a:rPr lang="ru-RU" sz="8000" b="1" i="1" dirty="0">
                <a:solidFill>
                  <a:prstClr val="black"/>
                </a:solidFill>
              </a:rPr>
              <a:t>Дедушка </a:t>
            </a:r>
            <a:r>
              <a:rPr lang="ru-RU" sz="8000" b="1" i="1" dirty="0" smtClean="0">
                <a:solidFill>
                  <a:prstClr val="black"/>
                </a:solidFill>
              </a:rPr>
              <a:t>Филоненко Оксаны Валерьевны, сотрудника Аппарата Уполномоченного при Президенте Российской Федерации по правам ребенка</a:t>
            </a:r>
            <a:endParaRPr lang="ru-RU" sz="8000" b="1" i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01" y="1270862"/>
            <a:ext cx="3963689" cy="5284920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53" y="245796"/>
            <a:ext cx="1425844" cy="8020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1936849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501" y="245794"/>
            <a:ext cx="9956369" cy="802039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80-</a:t>
            </a:r>
            <a:r>
              <a:rPr lang="ru-RU" sz="3200" b="1" i="1" dirty="0" err="1" smtClean="0"/>
              <a:t>летие</a:t>
            </a:r>
            <a:r>
              <a:rPr lang="ru-RU" sz="3200" b="1" i="1" dirty="0" smtClean="0"/>
              <a:t> Победы в Великой Отечественной войне</a:t>
            </a:r>
            <a:endParaRPr lang="ru-RU" sz="32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01973" y="1270862"/>
            <a:ext cx="7516224" cy="528492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4400" b="1" dirty="0" smtClean="0"/>
              <a:t>ЦЕЛИКОВЕЦ НИКОЛАЙ ФЕДОРОВИЧ</a:t>
            </a:r>
          </a:p>
          <a:p>
            <a:pPr marL="0" indent="0">
              <a:buNone/>
            </a:pPr>
            <a:endParaRPr lang="ru-RU" sz="14400" b="1" dirty="0" smtClean="0"/>
          </a:p>
          <a:p>
            <a:pPr marL="0" indent="0">
              <a:buNone/>
            </a:pPr>
            <a:r>
              <a:rPr lang="ru-RU" sz="11200" i="1" dirty="0" smtClean="0"/>
              <a:t>Дата рождения</a:t>
            </a:r>
            <a:r>
              <a:rPr lang="ru-RU" sz="11200" dirty="0" smtClean="0"/>
              <a:t>: 1917 г.</a:t>
            </a:r>
          </a:p>
          <a:p>
            <a:pPr marL="0" indent="0">
              <a:buNone/>
            </a:pPr>
            <a:r>
              <a:rPr lang="ru-RU" sz="11200" i="1" dirty="0"/>
              <a:t>1941-1945 </a:t>
            </a:r>
            <a:r>
              <a:rPr lang="ru-RU" sz="11200" i="1" dirty="0" smtClean="0"/>
              <a:t>гг</a:t>
            </a:r>
            <a:r>
              <a:rPr lang="ru-RU" sz="11200" i="1" dirty="0"/>
              <a:t>. </a:t>
            </a:r>
            <a:r>
              <a:rPr lang="ru-RU" sz="11200" dirty="0"/>
              <a:t>- машинист паровозного депо станции Жлобин в Гомельской области</a:t>
            </a:r>
          </a:p>
          <a:p>
            <a:pPr marL="0" indent="0">
              <a:buNone/>
            </a:pPr>
            <a:r>
              <a:rPr lang="ru-RU" sz="11200" i="1" dirty="0" smtClean="0"/>
              <a:t>Награды</a:t>
            </a:r>
            <a:r>
              <a:rPr lang="ru-RU" sz="11200" dirty="0" smtClean="0"/>
              <a:t>: медали «За победу над Германией в</a:t>
            </a:r>
            <a:r>
              <a:rPr lang="ru-RU" sz="11200" dirty="0" smtClean="0">
                <a:solidFill>
                  <a:prstClr val="black"/>
                </a:solidFill>
              </a:rPr>
              <a:t> </a:t>
            </a:r>
            <a:r>
              <a:rPr lang="ru-RU" sz="11200" dirty="0">
                <a:solidFill>
                  <a:prstClr val="black"/>
                </a:solidFill>
              </a:rPr>
              <a:t>Великой Отечественной войне 1941-1945 </a:t>
            </a:r>
            <a:r>
              <a:rPr lang="ru-RU" sz="11200" dirty="0" smtClean="0">
                <a:solidFill>
                  <a:prstClr val="black"/>
                </a:solidFill>
              </a:rPr>
              <a:t>гг.</a:t>
            </a:r>
            <a:r>
              <a:rPr lang="ru-RU" sz="11200" dirty="0" smtClean="0"/>
              <a:t>», «За доблестный труд в Великой Отечественной войне 1941-1945 гг.»</a:t>
            </a:r>
            <a:endParaRPr lang="ru-RU" sz="14400" dirty="0"/>
          </a:p>
          <a:p>
            <a:pPr marL="0" lvl="0" indent="0">
              <a:buNone/>
            </a:pPr>
            <a:endParaRPr lang="ru-RU" sz="8000" b="1" i="1" dirty="0" smtClean="0">
              <a:solidFill>
                <a:prstClr val="black"/>
              </a:solidFill>
            </a:endParaRPr>
          </a:p>
          <a:p>
            <a:pPr marL="0" lvl="0" indent="0">
              <a:buNone/>
            </a:pPr>
            <a:endParaRPr lang="ru-RU" sz="8000" b="1" i="1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ru-RU" sz="8000" b="1" i="1" dirty="0" smtClean="0">
                <a:solidFill>
                  <a:prstClr val="black"/>
                </a:solidFill>
              </a:rPr>
              <a:t>Дедушка Целиковец Ирины Александровны, советника правового департамента Исполнительного комитета СНГ</a:t>
            </a: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01" y="1270862"/>
            <a:ext cx="3868018" cy="5021450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53" y="245796"/>
            <a:ext cx="1425844" cy="8020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2000372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501" y="245794"/>
            <a:ext cx="9956369" cy="802039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80-</a:t>
            </a:r>
            <a:r>
              <a:rPr lang="ru-RU" sz="3200" b="1" i="1" dirty="0" err="1" smtClean="0"/>
              <a:t>летие</a:t>
            </a:r>
            <a:r>
              <a:rPr lang="ru-RU" sz="3200" b="1" i="1" dirty="0" smtClean="0"/>
              <a:t> Победы в Великой Отечественной войне</a:t>
            </a:r>
            <a:endParaRPr lang="ru-RU" sz="32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01973" y="1270862"/>
            <a:ext cx="7516224" cy="528492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4400" b="1" dirty="0" err="1" smtClean="0"/>
              <a:t>ШАЧЕНОК</a:t>
            </a:r>
            <a:r>
              <a:rPr lang="ru-RU" sz="14400" b="1" dirty="0" smtClean="0"/>
              <a:t> ВАСИЛИЙ НИКОЛАЕВИЧ</a:t>
            </a:r>
          </a:p>
          <a:p>
            <a:pPr marL="0" indent="0">
              <a:buNone/>
            </a:pPr>
            <a:endParaRPr lang="ru-RU" sz="11100" b="1" dirty="0" smtClean="0"/>
          </a:p>
          <a:p>
            <a:pPr marL="0" indent="0">
              <a:buNone/>
            </a:pPr>
            <a:r>
              <a:rPr lang="ru-RU" sz="11100" i="1" dirty="0" smtClean="0"/>
              <a:t>Дата рождения</a:t>
            </a:r>
            <a:r>
              <a:rPr lang="ru-RU" sz="11100" dirty="0" smtClean="0"/>
              <a:t>: 1907 г.</a:t>
            </a:r>
          </a:p>
          <a:p>
            <a:pPr marL="0" indent="0">
              <a:buNone/>
            </a:pPr>
            <a:r>
              <a:rPr lang="ru-RU" sz="11100" i="1" dirty="0" smtClean="0"/>
              <a:t>Призван</a:t>
            </a:r>
            <a:r>
              <a:rPr lang="ru-RU" sz="11100" dirty="0" smtClean="0"/>
              <a:t> в 1943 г</a:t>
            </a:r>
            <a:r>
              <a:rPr lang="ru-RU" sz="11100" dirty="0"/>
              <a:t>.</a:t>
            </a:r>
            <a:endParaRPr lang="ru-RU" sz="11100" dirty="0" smtClean="0"/>
          </a:p>
          <a:p>
            <a:pPr marL="0" indent="0">
              <a:buNone/>
            </a:pPr>
            <a:r>
              <a:rPr lang="ru-RU" sz="11100" i="1" dirty="0" smtClean="0"/>
              <a:t>Воинское звание</a:t>
            </a:r>
            <a:r>
              <a:rPr lang="ru-RU" sz="11100" dirty="0" smtClean="0"/>
              <a:t>: рядовой</a:t>
            </a:r>
          </a:p>
          <a:p>
            <a:pPr marL="0" indent="0">
              <a:buNone/>
            </a:pPr>
            <a:r>
              <a:rPr lang="ru-RU" sz="11100" i="1" dirty="0" smtClean="0"/>
              <a:t>Воинская часть: </a:t>
            </a:r>
            <a:r>
              <a:rPr lang="ru-RU" sz="11100" dirty="0" smtClean="0"/>
              <a:t>2-й Белорусский фронт</a:t>
            </a:r>
          </a:p>
          <a:p>
            <a:pPr marL="0" indent="0">
              <a:buNone/>
            </a:pPr>
            <a:r>
              <a:rPr lang="ru-RU" sz="11100" i="1" dirty="0" smtClean="0"/>
              <a:t>Награды</a:t>
            </a:r>
            <a:r>
              <a:rPr lang="ru-RU" sz="11100" dirty="0" smtClean="0"/>
              <a:t>: орден </a:t>
            </a:r>
            <a:r>
              <a:rPr lang="ru-RU" sz="11100" dirty="0"/>
              <a:t>Отечественной войны </a:t>
            </a:r>
            <a:r>
              <a:rPr lang="en-US" sz="11100" dirty="0" smtClean="0"/>
              <a:t>I</a:t>
            </a:r>
            <a:r>
              <a:rPr lang="de-DE" sz="11100" dirty="0" smtClean="0"/>
              <a:t>I </a:t>
            </a:r>
            <a:r>
              <a:rPr lang="ru-RU" sz="11100" dirty="0" smtClean="0"/>
              <a:t>степени, медали «За боевые заслуги» </a:t>
            </a:r>
            <a:br>
              <a:rPr lang="ru-RU" sz="11100" dirty="0" smtClean="0"/>
            </a:br>
            <a:endParaRPr lang="ru-RU" sz="11100" dirty="0" smtClean="0"/>
          </a:p>
          <a:p>
            <a:pPr marL="0" indent="0">
              <a:buNone/>
            </a:pPr>
            <a:endParaRPr lang="ru-RU" sz="11100" b="1" i="1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ru-RU" sz="8000" b="1" i="1" dirty="0" smtClean="0">
                <a:solidFill>
                  <a:prstClr val="black"/>
                </a:solidFill>
              </a:rPr>
              <a:t>Прадедушка </a:t>
            </a:r>
            <a:r>
              <a:rPr lang="ru-RU" sz="8000" b="1" i="1" dirty="0" err="1" smtClean="0">
                <a:solidFill>
                  <a:prstClr val="black"/>
                </a:solidFill>
              </a:rPr>
              <a:t>Евсюковой</a:t>
            </a:r>
            <a:r>
              <a:rPr lang="ru-RU" sz="8000" b="1" i="1" dirty="0" smtClean="0">
                <a:solidFill>
                  <a:prstClr val="black"/>
                </a:solidFill>
              </a:rPr>
              <a:t> Марии Алексеевны, сотрудник Аппарата </a:t>
            </a:r>
            <a:r>
              <a:rPr lang="ru-RU" sz="8000" b="1" i="1" dirty="0">
                <a:solidFill>
                  <a:prstClr val="black"/>
                </a:solidFill>
              </a:rPr>
              <a:t>Уполномоченного при Президенте Российской Федерации по правам ребенка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53" y="245796"/>
            <a:ext cx="1425844" cy="8020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00" y="1270862"/>
            <a:ext cx="3617563" cy="5310892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45772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501" y="245794"/>
            <a:ext cx="9956369" cy="802039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80-</a:t>
            </a:r>
            <a:r>
              <a:rPr lang="ru-RU" sz="3200" b="1" i="1" dirty="0" err="1" smtClean="0"/>
              <a:t>летие</a:t>
            </a:r>
            <a:r>
              <a:rPr lang="ru-RU" sz="3200" b="1" i="1" dirty="0" smtClean="0"/>
              <a:t> Победы в Великой Отечественной войне</a:t>
            </a:r>
            <a:endParaRPr lang="ru-RU" sz="32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01973" y="1270862"/>
            <a:ext cx="7516224" cy="528492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4400" b="1" dirty="0" err="1" smtClean="0"/>
              <a:t>БАНЕТ</a:t>
            </a:r>
            <a:r>
              <a:rPr lang="ru-RU" sz="14400" b="1" dirty="0" smtClean="0"/>
              <a:t> ИВАН БОРИСОВИЧ</a:t>
            </a:r>
          </a:p>
          <a:p>
            <a:pPr marL="0" indent="0">
              <a:buNone/>
            </a:pPr>
            <a:endParaRPr lang="ru-RU" sz="11100" b="1" dirty="0" smtClean="0"/>
          </a:p>
          <a:p>
            <a:pPr marL="0" indent="0">
              <a:buNone/>
            </a:pPr>
            <a:r>
              <a:rPr lang="ru-RU" sz="11100" i="1" dirty="0" smtClean="0"/>
              <a:t>Дата рождения</a:t>
            </a:r>
            <a:r>
              <a:rPr lang="ru-RU" sz="11100" dirty="0" smtClean="0"/>
              <a:t>: 1921 г.</a:t>
            </a:r>
          </a:p>
          <a:p>
            <a:pPr marL="0" indent="0">
              <a:buNone/>
            </a:pPr>
            <a:r>
              <a:rPr lang="ru-RU" sz="11100" i="1" dirty="0" smtClean="0"/>
              <a:t>Воинское звание</a:t>
            </a:r>
            <a:r>
              <a:rPr lang="ru-RU" sz="11100" dirty="0" smtClean="0"/>
              <a:t>: красноармеец</a:t>
            </a:r>
          </a:p>
          <a:p>
            <a:pPr marL="0" indent="0">
              <a:buNone/>
            </a:pPr>
            <a:r>
              <a:rPr lang="ru-RU" sz="11100" i="1" dirty="0" smtClean="0"/>
              <a:t>Воинская часть: </a:t>
            </a:r>
            <a:r>
              <a:rPr lang="ru-RU" sz="11100" dirty="0" smtClean="0"/>
              <a:t>269-й стрелковый батальон</a:t>
            </a:r>
          </a:p>
          <a:p>
            <a:pPr marL="0" indent="0">
              <a:buNone/>
            </a:pPr>
            <a:r>
              <a:rPr lang="ru-RU" sz="11100" i="1" dirty="0" smtClean="0"/>
              <a:t>Награды</a:t>
            </a:r>
            <a:r>
              <a:rPr lang="ru-RU" sz="11100" dirty="0" smtClean="0"/>
              <a:t>: медаль «За отвагу» </a:t>
            </a:r>
            <a:br>
              <a:rPr lang="ru-RU" sz="11100" dirty="0" smtClean="0"/>
            </a:br>
            <a:endParaRPr lang="ru-RU" sz="11100" dirty="0" smtClean="0"/>
          </a:p>
          <a:p>
            <a:pPr marL="0" indent="0">
              <a:buNone/>
            </a:pPr>
            <a:endParaRPr lang="ru-RU" sz="11100" b="1" i="1" dirty="0">
              <a:solidFill>
                <a:prstClr val="black"/>
              </a:solidFill>
            </a:endParaRPr>
          </a:p>
          <a:p>
            <a:pPr marL="0" lvl="0" indent="0">
              <a:buNone/>
            </a:pPr>
            <a:r>
              <a:rPr lang="ru-RU" sz="8000" b="1" i="1" dirty="0">
                <a:solidFill>
                  <a:prstClr val="black"/>
                </a:solidFill>
              </a:rPr>
              <a:t>Дедушка </a:t>
            </a:r>
            <a:r>
              <a:rPr lang="ru-RU" sz="8000" b="1" i="1" dirty="0" err="1">
                <a:solidFill>
                  <a:prstClr val="black"/>
                </a:solidFill>
              </a:rPr>
              <a:t>Банет</a:t>
            </a:r>
            <a:r>
              <a:rPr lang="ru-RU" sz="8000" b="1" i="1" dirty="0">
                <a:solidFill>
                  <a:prstClr val="black"/>
                </a:solidFill>
              </a:rPr>
              <a:t> Маргариты Александровны, сотрудника Аппарата Уполномоченного при Президенте Российской Федерации по правам ребенка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79" y="1270862"/>
            <a:ext cx="3577844" cy="5284920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53" y="245796"/>
            <a:ext cx="1425844" cy="8020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381749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553" y="2416267"/>
            <a:ext cx="6720762" cy="378042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9" name="Объект 2"/>
          <p:cNvSpPr txBox="1">
            <a:spLocks/>
          </p:cNvSpPr>
          <p:nvPr/>
        </p:nvSpPr>
        <p:spPr>
          <a:xfrm>
            <a:off x="0" y="627166"/>
            <a:ext cx="12192000" cy="1703123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ru-RU" sz="4800" b="1" dirty="0" smtClean="0">
                <a:solidFill>
                  <a:srgbClr val="C00000"/>
                </a:solidFill>
              </a:rPr>
              <a:t>МЫ ПОМНИМ </a:t>
            </a:r>
            <a:br>
              <a:rPr lang="ru-RU" sz="4800" b="1" dirty="0" smtClean="0">
                <a:solidFill>
                  <a:srgbClr val="C00000"/>
                </a:solidFill>
              </a:rPr>
            </a:br>
            <a:r>
              <a:rPr lang="ru-RU" sz="4800" b="1" dirty="0" smtClean="0">
                <a:solidFill>
                  <a:srgbClr val="C00000"/>
                </a:solidFill>
              </a:rPr>
              <a:t>И БЛАГОДАРИМ ВАС ЗА ПОБЕДУ!</a:t>
            </a:r>
          </a:p>
          <a:p>
            <a:endParaRPr lang="ru-RU" dirty="0"/>
          </a:p>
        </p:txBody>
      </p:sp>
      <p:pic>
        <p:nvPicPr>
          <p:cNvPr id="2" name="Записанный звук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903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501" y="245794"/>
            <a:ext cx="9956369" cy="802039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80-</a:t>
            </a:r>
            <a:r>
              <a:rPr lang="ru-RU" sz="3200" b="1" i="1" dirty="0" err="1" smtClean="0"/>
              <a:t>летие</a:t>
            </a:r>
            <a:r>
              <a:rPr lang="ru-RU" sz="3200" b="1" i="1" dirty="0" smtClean="0"/>
              <a:t> Победы в Великой Отечественной войне</a:t>
            </a:r>
            <a:endParaRPr lang="ru-RU" sz="32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04103" y="1270862"/>
            <a:ext cx="7516224" cy="528492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4400" b="1" dirty="0" smtClean="0"/>
              <a:t>ГАЛИЦКИЙ АЛЕКСЕЙ ЗАХАРОВИЧ</a:t>
            </a:r>
          </a:p>
          <a:p>
            <a:pPr marL="0" indent="0">
              <a:buNone/>
            </a:pPr>
            <a:endParaRPr lang="ru-RU" sz="11100" b="1" dirty="0" smtClean="0"/>
          </a:p>
          <a:p>
            <a:pPr marL="0" indent="0">
              <a:buNone/>
            </a:pPr>
            <a:endParaRPr lang="ru-RU" sz="11100" i="1" dirty="0" smtClean="0"/>
          </a:p>
          <a:p>
            <a:pPr marL="0" indent="0">
              <a:buNone/>
            </a:pPr>
            <a:r>
              <a:rPr lang="ru-RU" sz="11100" i="1" dirty="0" smtClean="0"/>
              <a:t>Дата рождения</a:t>
            </a:r>
            <a:r>
              <a:rPr lang="ru-RU" sz="11100" dirty="0" smtClean="0"/>
              <a:t>: 1900 г.</a:t>
            </a:r>
          </a:p>
          <a:p>
            <a:pPr marL="0" indent="0">
              <a:buNone/>
            </a:pPr>
            <a:r>
              <a:rPr lang="ru-RU" sz="11100" i="1" dirty="0" smtClean="0"/>
              <a:t>Призван</a:t>
            </a:r>
            <a:r>
              <a:rPr lang="ru-RU" sz="11100" dirty="0" smtClean="0"/>
              <a:t> в 1941 г</a:t>
            </a:r>
            <a:r>
              <a:rPr lang="ru-RU" sz="11100" dirty="0"/>
              <a:t>.</a:t>
            </a:r>
            <a:endParaRPr lang="ru-RU" sz="11100" dirty="0" smtClean="0"/>
          </a:p>
          <a:p>
            <a:pPr marL="0" indent="0">
              <a:buNone/>
            </a:pPr>
            <a:r>
              <a:rPr lang="ru-RU" sz="11100" i="1" dirty="0" smtClean="0"/>
              <a:t>Воинское звание</a:t>
            </a:r>
            <a:r>
              <a:rPr lang="ru-RU" sz="11100" dirty="0" smtClean="0"/>
              <a:t>: рядовой</a:t>
            </a:r>
          </a:p>
          <a:p>
            <a:pPr marL="0" indent="0">
              <a:buNone/>
            </a:pPr>
            <a:r>
              <a:rPr lang="ru-RU" sz="11100" dirty="0" smtClean="0"/>
              <a:t>Погиб в 1942 г.</a:t>
            </a:r>
          </a:p>
          <a:p>
            <a:pPr marL="0" indent="0">
              <a:buNone/>
            </a:pPr>
            <a:endParaRPr lang="ru-RU" sz="11100" b="1" i="1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sz="8000" b="1" i="1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sz="8000" b="1" i="1" dirty="0" smtClean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ru-RU" sz="8000" b="1" i="1" dirty="0" smtClean="0">
                <a:solidFill>
                  <a:prstClr val="black"/>
                </a:solidFill>
              </a:rPr>
              <a:t>Прадедушка Якуниной Ксении Ивановны, сотрудника Аппарата Уполномоченного </a:t>
            </a:r>
            <a:r>
              <a:rPr lang="ru-RU" sz="8000" b="1" i="1" dirty="0">
                <a:solidFill>
                  <a:prstClr val="black"/>
                </a:solidFill>
              </a:rPr>
              <a:t>при Президенте Российской Федерации по правам ребенка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01" y="1270862"/>
            <a:ext cx="3933723" cy="5036948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53" y="245796"/>
            <a:ext cx="1425844" cy="8020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pic>
        <p:nvPicPr>
          <p:cNvPr id="3" name="Стандартная запись 1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3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08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501" y="245794"/>
            <a:ext cx="9956369" cy="802039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80-</a:t>
            </a:r>
            <a:r>
              <a:rPr lang="ru-RU" sz="3200" b="1" i="1" dirty="0" err="1" smtClean="0"/>
              <a:t>летие</a:t>
            </a:r>
            <a:r>
              <a:rPr lang="ru-RU" sz="3200" b="1" i="1" dirty="0" smtClean="0"/>
              <a:t> Победы в Великой Отечественной войне</a:t>
            </a:r>
            <a:endParaRPr lang="ru-RU" sz="32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01973" y="1270862"/>
            <a:ext cx="7516224" cy="528492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4400" b="1" dirty="0" smtClean="0"/>
              <a:t>ГАДЖИЕВ КУРБАН </a:t>
            </a:r>
            <a:r>
              <a:rPr lang="ru-RU" sz="14400" b="1" dirty="0" err="1" smtClean="0"/>
              <a:t>ГАДЖИЕВИЧ</a:t>
            </a:r>
            <a:endParaRPr lang="ru-RU" sz="14400" b="1" dirty="0" smtClean="0"/>
          </a:p>
          <a:p>
            <a:pPr marL="0" indent="0">
              <a:buNone/>
            </a:pPr>
            <a:endParaRPr lang="ru-RU" sz="11100" b="1" dirty="0" smtClean="0"/>
          </a:p>
          <a:p>
            <a:pPr marL="0" indent="0">
              <a:buNone/>
            </a:pPr>
            <a:r>
              <a:rPr lang="ru-RU" sz="11100" i="1" dirty="0" smtClean="0"/>
              <a:t>Дата рождения</a:t>
            </a:r>
            <a:r>
              <a:rPr lang="ru-RU" sz="11100" dirty="0" smtClean="0"/>
              <a:t>: 1900 г.</a:t>
            </a:r>
          </a:p>
          <a:p>
            <a:pPr marL="0" indent="0">
              <a:buNone/>
            </a:pPr>
            <a:r>
              <a:rPr lang="ru-RU" sz="11100" i="1" dirty="0" smtClean="0"/>
              <a:t>Призван</a:t>
            </a:r>
            <a:r>
              <a:rPr lang="ru-RU" sz="11100" dirty="0" smtClean="0"/>
              <a:t> в 1942 г</a:t>
            </a:r>
            <a:r>
              <a:rPr lang="ru-RU" sz="11100" dirty="0"/>
              <a:t>.</a:t>
            </a:r>
            <a:endParaRPr lang="ru-RU" sz="11100" dirty="0" smtClean="0"/>
          </a:p>
          <a:p>
            <a:pPr marL="0" indent="0">
              <a:buNone/>
            </a:pPr>
            <a:r>
              <a:rPr lang="ru-RU" sz="11100" i="1" dirty="0" smtClean="0"/>
              <a:t>Воинское звание</a:t>
            </a:r>
            <a:r>
              <a:rPr lang="ru-RU" sz="11100" dirty="0" smtClean="0"/>
              <a:t>: рядовой</a:t>
            </a:r>
          </a:p>
          <a:p>
            <a:pPr marL="0" indent="0">
              <a:buNone/>
            </a:pPr>
            <a:r>
              <a:rPr lang="ru-RU" sz="11100" i="1" dirty="0" smtClean="0"/>
              <a:t>Воинская часть: </a:t>
            </a:r>
            <a:r>
              <a:rPr lang="ru-RU" sz="11100" dirty="0" smtClean="0"/>
              <a:t>85-й стрелковый полк</a:t>
            </a:r>
          </a:p>
          <a:p>
            <a:pPr marL="0" indent="0">
              <a:buNone/>
            </a:pPr>
            <a:r>
              <a:rPr lang="ru-RU" sz="11100" i="1" dirty="0" smtClean="0"/>
              <a:t>Награды</a:t>
            </a:r>
            <a:r>
              <a:rPr lang="ru-RU" sz="11100" dirty="0" smtClean="0"/>
              <a:t>: орден </a:t>
            </a:r>
            <a:r>
              <a:rPr lang="ru-RU" sz="11100" dirty="0"/>
              <a:t>Отечественной войны </a:t>
            </a:r>
            <a:r>
              <a:rPr lang="en-US" sz="11100" dirty="0" smtClean="0"/>
              <a:t>I</a:t>
            </a:r>
            <a:r>
              <a:rPr lang="ru-RU" sz="11100" dirty="0" smtClean="0"/>
              <a:t> степени, медаль «За боевые заслуги» </a:t>
            </a:r>
            <a:br>
              <a:rPr lang="ru-RU" sz="11100" dirty="0" smtClean="0"/>
            </a:br>
            <a:endParaRPr lang="ru-RU" sz="11100" dirty="0" smtClean="0"/>
          </a:p>
          <a:p>
            <a:pPr marL="0" indent="0">
              <a:buNone/>
            </a:pPr>
            <a:endParaRPr lang="ru-RU" sz="11100" b="1" i="1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ru-RU" sz="8000" b="1" i="1" dirty="0" smtClean="0">
                <a:solidFill>
                  <a:prstClr val="black"/>
                </a:solidFill>
              </a:rPr>
              <a:t>Прадедушка </a:t>
            </a:r>
            <a:r>
              <a:rPr lang="ru-RU" sz="8000" b="1" i="1" dirty="0" err="1" smtClean="0">
                <a:solidFill>
                  <a:prstClr val="black"/>
                </a:solidFill>
              </a:rPr>
              <a:t>Нухрадиновой</a:t>
            </a:r>
            <a:r>
              <a:rPr lang="ru-RU" sz="8000" b="1" i="1" dirty="0" smtClean="0">
                <a:solidFill>
                  <a:prstClr val="black"/>
                </a:solidFill>
              </a:rPr>
              <a:t> </a:t>
            </a:r>
            <a:r>
              <a:rPr lang="ru-RU" sz="8000" b="1" i="1" dirty="0" err="1" smtClean="0">
                <a:solidFill>
                  <a:prstClr val="black"/>
                </a:solidFill>
              </a:rPr>
              <a:t>Заиры</a:t>
            </a:r>
            <a:r>
              <a:rPr lang="ru-RU" sz="8000" b="1" i="1" dirty="0" smtClean="0">
                <a:solidFill>
                  <a:prstClr val="black"/>
                </a:solidFill>
              </a:rPr>
              <a:t> </a:t>
            </a:r>
            <a:r>
              <a:rPr lang="ru-RU" sz="8000" b="1" i="1" dirty="0" err="1" smtClean="0">
                <a:solidFill>
                  <a:prstClr val="black"/>
                </a:solidFill>
              </a:rPr>
              <a:t>Нухрадиновны</a:t>
            </a:r>
            <a:r>
              <a:rPr lang="ru-RU" sz="8000" b="1" i="1" dirty="0" smtClean="0">
                <a:solidFill>
                  <a:prstClr val="black"/>
                </a:solidFill>
              </a:rPr>
              <a:t>, </a:t>
            </a:r>
            <a:r>
              <a:rPr lang="ru-RU" sz="8000" b="1" i="1" dirty="0">
                <a:solidFill>
                  <a:prstClr val="black"/>
                </a:solidFill>
              </a:rPr>
              <a:t>советника </a:t>
            </a:r>
            <a:r>
              <a:rPr lang="ru-RU" sz="8000" b="1" i="1" dirty="0" smtClean="0">
                <a:solidFill>
                  <a:prstClr val="black"/>
                </a:solidFill>
              </a:rPr>
              <a:t>отдела по обеспечению деятельности </a:t>
            </a:r>
            <a:r>
              <a:rPr lang="ru-RU" sz="8000" b="1" i="1" dirty="0">
                <a:solidFill>
                  <a:prstClr val="black"/>
                </a:solidFill>
              </a:rPr>
              <a:t>Уполномоченного при Президенте Российской Федерации по правам ребенка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820" y="1270862"/>
            <a:ext cx="3627463" cy="5284920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53" y="245796"/>
            <a:ext cx="1425844" cy="8020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2962685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501" y="245794"/>
            <a:ext cx="9956369" cy="802039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80-</a:t>
            </a:r>
            <a:r>
              <a:rPr lang="ru-RU" sz="3200" b="1" i="1" dirty="0" err="1" smtClean="0"/>
              <a:t>летие</a:t>
            </a:r>
            <a:r>
              <a:rPr lang="ru-RU" sz="3200" b="1" i="1" dirty="0" smtClean="0"/>
              <a:t> Победы в Великой Отечественной войне</a:t>
            </a:r>
            <a:endParaRPr lang="ru-RU" sz="32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07851" y="1270862"/>
            <a:ext cx="7516224" cy="528492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4400" b="1" dirty="0" err="1" smtClean="0"/>
              <a:t>ДЖАМАЛБАЕВ</a:t>
            </a:r>
            <a:r>
              <a:rPr lang="ru-RU" sz="14400" b="1" dirty="0" smtClean="0"/>
              <a:t> </a:t>
            </a:r>
            <a:r>
              <a:rPr lang="ru-RU" sz="14400" b="1" dirty="0" err="1" smtClean="0"/>
              <a:t>САГАТ</a:t>
            </a:r>
            <a:endParaRPr lang="ru-RU" sz="14400" b="1" dirty="0" smtClean="0"/>
          </a:p>
          <a:p>
            <a:pPr marL="0" indent="0">
              <a:spcBef>
                <a:spcPts val="0"/>
              </a:spcBef>
              <a:buNone/>
            </a:pPr>
            <a:endParaRPr lang="ru-RU" sz="11100" b="1" dirty="0" smtClean="0"/>
          </a:p>
          <a:p>
            <a:pPr marL="0" indent="0">
              <a:buNone/>
            </a:pPr>
            <a:r>
              <a:rPr lang="ru-RU" sz="11100" i="1" dirty="0" smtClean="0"/>
              <a:t>Дата рождения</a:t>
            </a:r>
            <a:r>
              <a:rPr lang="ru-RU" sz="11100" dirty="0" smtClean="0"/>
              <a:t>: 1922 г.</a:t>
            </a:r>
          </a:p>
          <a:p>
            <a:pPr marL="0" indent="0">
              <a:buNone/>
            </a:pPr>
            <a:r>
              <a:rPr lang="ru-RU" sz="11100" i="1" dirty="0" smtClean="0"/>
              <a:t>Призван</a:t>
            </a:r>
            <a:r>
              <a:rPr lang="ru-RU" sz="11100" dirty="0" smtClean="0"/>
              <a:t> в 1941 г</a:t>
            </a:r>
            <a:r>
              <a:rPr lang="ru-RU" sz="11100" dirty="0"/>
              <a:t>.</a:t>
            </a:r>
            <a:endParaRPr lang="ru-RU" sz="11100" dirty="0" smtClean="0"/>
          </a:p>
          <a:p>
            <a:pPr marL="0" indent="0">
              <a:buNone/>
            </a:pPr>
            <a:r>
              <a:rPr lang="ru-RU" sz="11100" i="1" dirty="0" smtClean="0"/>
              <a:t>Воинское звание</a:t>
            </a:r>
            <a:r>
              <a:rPr lang="ru-RU" sz="11100" dirty="0" smtClean="0"/>
              <a:t>: старший сержант</a:t>
            </a:r>
          </a:p>
          <a:p>
            <a:pPr marL="0" indent="0">
              <a:buNone/>
            </a:pPr>
            <a:r>
              <a:rPr lang="ru-RU" sz="11100" i="1" dirty="0" smtClean="0"/>
              <a:t>Воинская часть: </a:t>
            </a:r>
            <a:r>
              <a:rPr lang="ru-RU" sz="11100" dirty="0" smtClean="0"/>
              <a:t>179-й истребительно-противотанковый артиллерийский полк</a:t>
            </a:r>
          </a:p>
          <a:p>
            <a:pPr marL="0" indent="0">
              <a:buNone/>
            </a:pPr>
            <a:r>
              <a:rPr lang="ru-RU" sz="11100" i="1" dirty="0" smtClean="0"/>
              <a:t>Награды</a:t>
            </a:r>
            <a:r>
              <a:rPr lang="ru-RU" sz="11100" dirty="0" smtClean="0"/>
              <a:t>: орден </a:t>
            </a:r>
            <a:r>
              <a:rPr lang="ru-RU" sz="11100" dirty="0"/>
              <a:t>Отечественной войны </a:t>
            </a:r>
            <a:r>
              <a:rPr lang="ru-RU" sz="11100" dirty="0" smtClean="0"/>
              <a:t/>
            </a:r>
            <a:br>
              <a:rPr lang="ru-RU" sz="11100" dirty="0" smtClean="0"/>
            </a:br>
            <a:r>
              <a:rPr lang="en-US" sz="11100" dirty="0" smtClean="0"/>
              <a:t>II</a:t>
            </a:r>
            <a:r>
              <a:rPr lang="ru-RU" sz="11100" dirty="0" smtClean="0"/>
              <a:t> степени, медали «За боевые заслуги», </a:t>
            </a:r>
            <a:br>
              <a:rPr lang="ru-RU" sz="11100" dirty="0" smtClean="0"/>
            </a:br>
            <a:r>
              <a:rPr lang="ru-RU" sz="11100" dirty="0" smtClean="0"/>
              <a:t>«За оборону Сталинграда», «За </a:t>
            </a:r>
            <a:r>
              <a:rPr lang="ru-RU" sz="11100" dirty="0"/>
              <a:t>победу над </a:t>
            </a:r>
            <a:r>
              <a:rPr lang="ru-RU" sz="11100" dirty="0" smtClean="0"/>
              <a:t>Германией в Великой Отечественной войне 1941–1945 гг.»</a:t>
            </a:r>
          </a:p>
          <a:p>
            <a:pPr marL="0" lvl="0" indent="0">
              <a:buNone/>
            </a:pPr>
            <a:r>
              <a:rPr lang="ru-RU" sz="8000" b="1" i="1" dirty="0" smtClean="0">
                <a:solidFill>
                  <a:prstClr val="black"/>
                </a:solidFill>
              </a:rPr>
              <a:t>Дедушка </a:t>
            </a:r>
            <a:r>
              <a:rPr lang="ru-RU" sz="8000" b="1" i="1" dirty="0" err="1" smtClean="0">
                <a:solidFill>
                  <a:prstClr val="black"/>
                </a:solidFill>
              </a:rPr>
              <a:t>Мухаметжановой</a:t>
            </a:r>
            <a:r>
              <a:rPr lang="ru-RU" sz="8000" b="1" i="1" dirty="0" smtClean="0">
                <a:solidFill>
                  <a:prstClr val="black"/>
                </a:solidFill>
              </a:rPr>
              <a:t> </a:t>
            </a:r>
            <a:r>
              <a:rPr lang="ru-RU" sz="8000" b="1" i="1" dirty="0" err="1" smtClean="0">
                <a:solidFill>
                  <a:prstClr val="black"/>
                </a:solidFill>
              </a:rPr>
              <a:t>Жанар</a:t>
            </a:r>
            <a:r>
              <a:rPr lang="ru-RU" sz="8000" b="1" i="1" dirty="0" smtClean="0">
                <a:solidFill>
                  <a:prstClr val="black"/>
                </a:solidFill>
              </a:rPr>
              <a:t> </a:t>
            </a:r>
            <a:r>
              <a:rPr lang="ru-RU" sz="8000" b="1" i="1" dirty="0" err="1" smtClean="0">
                <a:solidFill>
                  <a:prstClr val="black"/>
                </a:solidFill>
              </a:rPr>
              <a:t>Сатыбековной</a:t>
            </a:r>
            <a:r>
              <a:rPr lang="ru-RU" sz="8000" b="1" i="1" dirty="0" smtClean="0">
                <a:solidFill>
                  <a:prstClr val="black"/>
                </a:solidFill>
              </a:rPr>
              <a:t> , руководитель офиса Уполномоченного по правам</a:t>
            </a:r>
            <a:br>
              <a:rPr lang="ru-RU" sz="8000" b="1" i="1" dirty="0" smtClean="0">
                <a:solidFill>
                  <a:prstClr val="black"/>
                </a:solidFill>
              </a:rPr>
            </a:br>
            <a:r>
              <a:rPr lang="ru-RU" sz="8000" b="1" i="1" dirty="0" smtClean="0">
                <a:solidFill>
                  <a:prstClr val="black"/>
                </a:solidFill>
              </a:rPr>
              <a:t>ребенка в  Республике Казахстан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942" y="1270862"/>
            <a:ext cx="3502617" cy="5253926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53" y="245796"/>
            <a:ext cx="1425844" cy="8020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2003064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501" y="245794"/>
            <a:ext cx="9956369" cy="802039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80-</a:t>
            </a:r>
            <a:r>
              <a:rPr lang="ru-RU" sz="3200" b="1" i="1" dirty="0" err="1" smtClean="0"/>
              <a:t>летие</a:t>
            </a:r>
            <a:r>
              <a:rPr lang="ru-RU" sz="3200" b="1" i="1" dirty="0" smtClean="0"/>
              <a:t> Победы в Великой Отечественной войне</a:t>
            </a:r>
            <a:endParaRPr lang="ru-RU" sz="32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01973" y="1270862"/>
            <a:ext cx="7516224" cy="528492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ru-RU" sz="9000" b="1" dirty="0" err="1" smtClean="0"/>
              <a:t>ЕЛЮКЕНЕВ</a:t>
            </a:r>
            <a:r>
              <a:rPr lang="ru-RU" sz="9000" b="1" dirty="0" smtClean="0"/>
              <a:t> КАРАТАЙ </a:t>
            </a:r>
            <a:r>
              <a:rPr lang="ru-RU" sz="9000" b="1" dirty="0" err="1" smtClean="0"/>
              <a:t>КАФИЗОВИЧ</a:t>
            </a:r>
            <a:endParaRPr lang="ru-RU" sz="9000" b="1" dirty="0" smtClean="0"/>
          </a:p>
          <a:p>
            <a:pPr marL="0" indent="0">
              <a:buNone/>
            </a:pPr>
            <a:endParaRPr lang="ru-RU" sz="5800" b="1" dirty="0" smtClean="0"/>
          </a:p>
          <a:p>
            <a:pPr marL="0" indent="0">
              <a:buNone/>
            </a:pPr>
            <a:r>
              <a:rPr lang="ru-RU" sz="5900" i="1" dirty="0" smtClean="0"/>
              <a:t>Дата рождения</a:t>
            </a:r>
            <a:r>
              <a:rPr lang="ru-RU" sz="5900" dirty="0" smtClean="0"/>
              <a:t>: 1916 г.</a:t>
            </a:r>
          </a:p>
          <a:p>
            <a:pPr marL="0" indent="0">
              <a:buNone/>
            </a:pPr>
            <a:r>
              <a:rPr lang="ru-RU" sz="5900" i="1" dirty="0" smtClean="0"/>
              <a:t>Призван</a:t>
            </a:r>
            <a:r>
              <a:rPr lang="ru-RU" sz="5900" dirty="0" smtClean="0"/>
              <a:t> в 1941 г</a:t>
            </a:r>
            <a:r>
              <a:rPr lang="ru-RU" sz="5900" dirty="0"/>
              <a:t>.</a:t>
            </a:r>
            <a:endParaRPr lang="ru-RU" sz="5900" dirty="0" smtClean="0"/>
          </a:p>
          <a:p>
            <a:pPr marL="0" indent="0">
              <a:buNone/>
            </a:pPr>
            <a:r>
              <a:rPr lang="ru-RU" sz="5900" i="1" dirty="0" smtClean="0"/>
              <a:t>Воинское звание</a:t>
            </a:r>
            <a:r>
              <a:rPr lang="ru-RU" sz="5900" dirty="0" smtClean="0"/>
              <a:t>: лейтенант</a:t>
            </a:r>
          </a:p>
          <a:p>
            <a:pPr marL="0" indent="0">
              <a:buNone/>
            </a:pPr>
            <a:r>
              <a:rPr lang="ru-RU" sz="5900" i="1" dirty="0" smtClean="0"/>
              <a:t>Воинская часть: </a:t>
            </a:r>
            <a:r>
              <a:rPr lang="ru-RU" sz="5900" dirty="0" smtClean="0"/>
              <a:t>1078-й стрелковый полк </a:t>
            </a:r>
            <a:br>
              <a:rPr lang="ru-RU" sz="5900" dirty="0" smtClean="0"/>
            </a:br>
            <a:r>
              <a:rPr lang="ru-RU" sz="5900" dirty="0" smtClean="0"/>
              <a:t>314-й стрелковой дивизии</a:t>
            </a:r>
          </a:p>
          <a:p>
            <a:pPr marL="0" indent="0">
              <a:buNone/>
            </a:pPr>
            <a:r>
              <a:rPr lang="ru-RU" sz="5900" i="1" dirty="0" smtClean="0"/>
              <a:t>Награды</a:t>
            </a:r>
            <a:r>
              <a:rPr lang="ru-RU" sz="5900" dirty="0" smtClean="0"/>
              <a:t>: </a:t>
            </a:r>
          </a:p>
          <a:p>
            <a:pPr marL="0" indent="0">
              <a:buNone/>
            </a:pPr>
            <a:r>
              <a:rPr lang="ru-RU" sz="5900" dirty="0" smtClean="0"/>
              <a:t>орден </a:t>
            </a:r>
            <a:r>
              <a:rPr lang="ru-RU" sz="5900" dirty="0"/>
              <a:t>Отечественной войны </a:t>
            </a:r>
            <a:r>
              <a:rPr lang="en-US" sz="5900" dirty="0" smtClean="0"/>
              <a:t>I</a:t>
            </a:r>
            <a:r>
              <a:rPr lang="ru-RU" sz="5900" dirty="0" smtClean="0"/>
              <a:t> степени, </a:t>
            </a:r>
            <a:br>
              <a:rPr lang="ru-RU" sz="5900" dirty="0" smtClean="0"/>
            </a:br>
            <a:r>
              <a:rPr lang="ru-RU" sz="5900" dirty="0" smtClean="0"/>
              <a:t>медали «За оборону Ленинграда», «За </a:t>
            </a:r>
            <a:r>
              <a:rPr lang="ru-RU" sz="5900" dirty="0"/>
              <a:t>победу над </a:t>
            </a:r>
            <a:r>
              <a:rPr lang="ru-RU" sz="5900" dirty="0" smtClean="0"/>
              <a:t>Германией</a:t>
            </a:r>
            <a:r>
              <a:rPr lang="ru-RU" sz="5900" dirty="0">
                <a:solidFill>
                  <a:prstClr val="black"/>
                </a:solidFill>
              </a:rPr>
              <a:t> в Великой Отечественной войне </a:t>
            </a:r>
            <a:r>
              <a:rPr lang="ru-RU" sz="5900" dirty="0" smtClean="0">
                <a:solidFill>
                  <a:prstClr val="black"/>
                </a:solidFill>
              </a:rPr>
              <a:t/>
            </a:r>
            <a:br>
              <a:rPr lang="ru-RU" sz="5900" dirty="0" smtClean="0">
                <a:solidFill>
                  <a:prstClr val="black"/>
                </a:solidFill>
              </a:rPr>
            </a:br>
            <a:r>
              <a:rPr lang="ru-RU" sz="5900" dirty="0" smtClean="0">
                <a:solidFill>
                  <a:prstClr val="black"/>
                </a:solidFill>
              </a:rPr>
              <a:t>1941-1945 гг.</a:t>
            </a:r>
            <a:r>
              <a:rPr lang="ru-RU" sz="5900" dirty="0" smtClean="0"/>
              <a:t>»</a:t>
            </a:r>
          </a:p>
          <a:p>
            <a:pPr marL="0" indent="0">
              <a:buNone/>
            </a:pPr>
            <a:endParaRPr lang="ru-RU" dirty="0"/>
          </a:p>
          <a:p>
            <a:pPr marL="0" lvl="0" indent="0">
              <a:buNone/>
            </a:pPr>
            <a:r>
              <a:rPr lang="ru-RU" sz="5000" b="1" i="1" dirty="0">
                <a:solidFill>
                  <a:prstClr val="black"/>
                </a:solidFill>
              </a:rPr>
              <a:t>Дедушка </a:t>
            </a:r>
            <a:r>
              <a:rPr lang="ru-RU" sz="5000" b="1" i="1" dirty="0" err="1" smtClean="0">
                <a:solidFill>
                  <a:prstClr val="black"/>
                </a:solidFill>
              </a:rPr>
              <a:t>Закиевой</a:t>
            </a:r>
            <a:r>
              <a:rPr lang="ru-RU" sz="5000" b="1" i="1" dirty="0" smtClean="0">
                <a:solidFill>
                  <a:prstClr val="black"/>
                </a:solidFill>
              </a:rPr>
              <a:t> Динары </a:t>
            </a:r>
            <a:r>
              <a:rPr lang="ru-RU" sz="5000" b="1" i="1" dirty="0" err="1" smtClean="0">
                <a:solidFill>
                  <a:prstClr val="black"/>
                </a:solidFill>
              </a:rPr>
              <a:t>Болатовны</a:t>
            </a:r>
            <a:r>
              <a:rPr lang="ru-RU" sz="5000" b="1" i="1" dirty="0" smtClean="0">
                <a:solidFill>
                  <a:prstClr val="black"/>
                </a:solidFill>
              </a:rPr>
              <a:t>, Уполномоченного по правам ребенка в  Республике </a:t>
            </a:r>
            <a:r>
              <a:rPr lang="ru-RU" sz="5000" b="1" i="1" dirty="0">
                <a:solidFill>
                  <a:prstClr val="black"/>
                </a:solidFill>
              </a:rPr>
              <a:t>Казахстан</a:t>
            </a:r>
          </a:p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401" y="1270862"/>
            <a:ext cx="3750893" cy="5160935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53" y="245796"/>
            <a:ext cx="1425844" cy="8020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3958760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501" y="245794"/>
            <a:ext cx="9956369" cy="802039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80-</a:t>
            </a:r>
            <a:r>
              <a:rPr lang="ru-RU" sz="3200" b="1" i="1" dirty="0" err="1" smtClean="0"/>
              <a:t>летие</a:t>
            </a:r>
            <a:r>
              <a:rPr lang="ru-RU" sz="3200" b="1" i="1" dirty="0" smtClean="0"/>
              <a:t> Победы в Великой Отечественной войне</a:t>
            </a:r>
            <a:endParaRPr lang="ru-RU" sz="32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01973" y="1270862"/>
            <a:ext cx="7516224" cy="528492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4400" b="1" dirty="0" err="1" smtClean="0"/>
              <a:t>ЕСМУХАНОВ</a:t>
            </a:r>
            <a:r>
              <a:rPr lang="ru-RU" sz="14400" b="1" dirty="0" smtClean="0"/>
              <a:t> </a:t>
            </a:r>
            <a:r>
              <a:rPr lang="ru-RU" sz="14400" b="1" dirty="0" err="1" smtClean="0"/>
              <a:t>ОРАЗБЕК</a:t>
            </a:r>
            <a:endParaRPr lang="ru-RU" sz="14400" b="1" dirty="0" smtClean="0"/>
          </a:p>
          <a:p>
            <a:pPr marL="0" indent="0">
              <a:buNone/>
            </a:pPr>
            <a:endParaRPr lang="ru-RU" sz="14400" b="1" dirty="0" smtClean="0"/>
          </a:p>
          <a:p>
            <a:pPr marL="0" indent="0">
              <a:buNone/>
            </a:pPr>
            <a:r>
              <a:rPr lang="ru-RU" sz="11200" i="1" dirty="0" smtClean="0"/>
              <a:t>Дата рождения</a:t>
            </a:r>
            <a:r>
              <a:rPr lang="ru-RU" sz="11200" dirty="0" smtClean="0"/>
              <a:t>: 1918 г.</a:t>
            </a:r>
          </a:p>
          <a:p>
            <a:pPr marL="0" indent="0">
              <a:buNone/>
            </a:pPr>
            <a:r>
              <a:rPr lang="ru-RU" sz="11200" i="1" dirty="0" smtClean="0"/>
              <a:t>Призван</a:t>
            </a:r>
            <a:r>
              <a:rPr lang="ru-RU" sz="11200" dirty="0" smtClean="0"/>
              <a:t> в 1939 г.</a:t>
            </a:r>
          </a:p>
          <a:p>
            <a:pPr marL="0" indent="0">
              <a:buNone/>
            </a:pPr>
            <a:r>
              <a:rPr lang="ru-RU" sz="11200" i="1" dirty="0" smtClean="0"/>
              <a:t>Воинское звание</a:t>
            </a:r>
            <a:r>
              <a:rPr lang="ru-RU" sz="11200" dirty="0" smtClean="0"/>
              <a:t>: рядовой</a:t>
            </a:r>
          </a:p>
          <a:p>
            <a:pPr marL="0" indent="0">
              <a:buNone/>
            </a:pPr>
            <a:r>
              <a:rPr lang="ru-RU" sz="11200" i="1" dirty="0" smtClean="0"/>
              <a:t>Воинская часть</a:t>
            </a:r>
            <a:r>
              <a:rPr lang="ru-RU" sz="11200" dirty="0" smtClean="0"/>
              <a:t>: стрелковая воинская часть</a:t>
            </a:r>
          </a:p>
          <a:p>
            <a:pPr marL="0" indent="0">
              <a:buNone/>
            </a:pPr>
            <a:r>
              <a:rPr lang="ru-RU" sz="11200" i="1" dirty="0" smtClean="0"/>
              <a:t>Награды</a:t>
            </a:r>
            <a:r>
              <a:rPr lang="ru-RU" sz="11200" dirty="0" smtClean="0"/>
              <a:t>: орден </a:t>
            </a:r>
            <a:r>
              <a:rPr lang="ru-RU" sz="11200" dirty="0"/>
              <a:t>Отечественной войны </a:t>
            </a:r>
            <a:r>
              <a:rPr lang="ru-RU" sz="11200" dirty="0" err="1"/>
              <a:t>II</a:t>
            </a:r>
            <a:r>
              <a:rPr lang="ru-RU" sz="11200" dirty="0"/>
              <a:t> </a:t>
            </a:r>
            <a:r>
              <a:rPr lang="ru-RU" sz="11200" dirty="0" smtClean="0"/>
              <a:t>степени, медаль «За </a:t>
            </a:r>
            <a:r>
              <a:rPr lang="ru-RU" sz="11200" dirty="0"/>
              <a:t>победу над </a:t>
            </a:r>
            <a:r>
              <a:rPr lang="ru-RU" sz="11200" dirty="0" smtClean="0"/>
              <a:t>Германией в Великой Отечественной войне 1941-1945 гг.», </a:t>
            </a:r>
          </a:p>
          <a:p>
            <a:pPr marL="0" indent="0">
              <a:buNone/>
            </a:pPr>
            <a:endParaRPr lang="ru-RU" sz="14400" dirty="0"/>
          </a:p>
          <a:p>
            <a:pPr marL="0" lvl="0" indent="0">
              <a:buNone/>
            </a:pPr>
            <a:r>
              <a:rPr lang="ru-RU" sz="8000" b="1" i="1" dirty="0">
                <a:solidFill>
                  <a:prstClr val="black"/>
                </a:solidFill>
              </a:rPr>
              <a:t>Дедушка </a:t>
            </a:r>
            <a:r>
              <a:rPr lang="ru-RU" sz="8000" b="1" i="1" dirty="0" err="1">
                <a:solidFill>
                  <a:prstClr val="black"/>
                </a:solidFill>
              </a:rPr>
              <a:t>Исмухановой</a:t>
            </a:r>
            <a:r>
              <a:rPr lang="ru-RU" sz="8000" b="1" i="1" dirty="0">
                <a:solidFill>
                  <a:prstClr val="black"/>
                </a:solidFill>
              </a:rPr>
              <a:t> </a:t>
            </a:r>
            <a:r>
              <a:rPr lang="ru-RU" sz="8000" b="1" i="1" dirty="0" err="1">
                <a:solidFill>
                  <a:prstClr val="black"/>
                </a:solidFill>
              </a:rPr>
              <a:t>Ляззат</a:t>
            </a:r>
            <a:r>
              <a:rPr lang="ru-RU" sz="8000" b="1" i="1" dirty="0">
                <a:solidFill>
                  <a:prstClr val="black"/>
                </a:solidFill>
              </a:rPr>
              <a:t> </a:t>
            </a:r>
            <a:r>
              <a:rPr lang="ru-RU" sz="8000" b="1" i="1" dirty="0" err="1">
                <a:solidFill>
                  <a:prstClr val="black"/>
                </a:solidFill>
              </a:rPr>
              <a:t>Исламбековны</a:t>
            </a:r>
            <a:r>
              <a:rPr lang="ru-RU" sz="8000" b="1" i="1" dirty="0">
                <a:solidFill>
                  <a:prstClr val="black"/>
                </a:solidFill>
              </a:rPr>
              <a:t>, руководителя управления психологического сопровождения и международного сотрудничества Комитета по охране прав детей Министерства просвещения Республики Казахстан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01" y="1270861"/>
            <a:ext cx="3820049" cy="5284921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53" y="245796"/>
            <a:ext cx="1425844" cy="8020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600442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501" y="245794"/>
            <a:ext cx="9956369" cy="802039"/>
          </a:xfrm>
        </p:spPr>
        <p:txBody>
          <a:bodyPr>
            <a:normAutofit/>
          </a:bodyPr>
          <a:lstStyle/>
          <a:p>
            <a:pPr algn="ctr"/>
            <a:r>
              <a:rPr lang="ru-RU" sz="3200" b="1" i="1" dirty="0" smtClean="0"/>
              <a:t>80-</a:t>
            </a:r>
            <a:r>
              <a:rPr lang="ru-RU" sz="3200" b="1" i="1" dirty="0" err="1" smtClean="0"/>
              <a:t>летие</a:t>
            </a:r>
            <a:r>
              <a:rPr lang="ru-RU" sz="3200" b="1" i="1" dirty="0" smtClean="0"/>
              <a:t> Победы в Великой Отечественной войне</a:t>
            </a:r>
            <a:endParaRPr lang="ru-RU" sz="3200" b="1" i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01973" y="1270862"/>
            <a:ext cx="7516224" cy="5284920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ru-RU" sz="14400" b="1" dirty="0" err="1" smtClean="0"/>
              <a:t>ЖИЖОНКОВ</a:t>
            </a:r>
            <a:r>
              <a:rPr lang="ru-RU" sz="14400" b="1" dirty="0" smtClean="0"/>
              <a:t> ВАСИЛИЙ НИКИТИЧ</a:t>
            </a:r>
          </a:p>
          <a:p>
            <a:pPr marL="0" indent="0">
              <a:buNone/>
            </a:pPr>
            <a:endParaRPr lang="ru-RU" sz="14400" b="1" dirty="0" smtClean="0"/>
          </a:p>
          <a:p>
            <a:pPr marL="0" indent="0">
              <a:buNone/>
            </a:pPr>
            <a:r>
              <a:rPr lang="ru-RU" sz="11200" i="1" dirty="0" smtClean="0"/>
              <a:t>Дата рождения</a:t>
            </a:r>
            <a:r>
              <a:rPr lang="ru-RU" sz="11200" dirty="0" smtClean="0"/>
              <a:t>: </a:t>
            </a:r>
            <a:r>
              <a:rPr lang="en-US" sz="11200" dirty="0" smtClean="0"/>
              <a:t>1897 </a:t>
            </a:r>
            <a:r>
              <a:rPr lang="ru-RU" sz="11200" dirty="0" smtClean="0"/>
              <a:t>г.</a:t>
            </a:r>
          </a:p>
          <a:p>
            <a:pPr marL="0" indent="0">
              <a:buNone/>
            </a:pPr>
            <a:r>
              <a:rPr lang="ru-RU" sz="11200" i="1" dirty="0" smtClean="0"/>
              <a:t>Призван</a:t>
            </a:r>
            <a:r>
              <a:rPr lang="ru-RU" sz="11200" dirty="0" smtClean="0"/>
              <a:t> в 1941 г.</a:t>
            </a:r>
          </a:p>
          <a:p>
            <a:pPr marL="0" indent="0">
              <a:buNone/>
            </a:pPr>
            <a:r>
              <a:rPr lang="ru-RU" sz="11200" i="1" dirty="0" smtClean="0"/>
              <a:t>Воинское звание</a:t>
            </a:r>
            <a:r>
              <a:rPr lang="ru-RU" sz="11200" dirty="0" smtClean="0"/>
              <a:t>: рядовой</a:t>
            </a:r>
          </a:p>
          <a:p>
            <a:pPr marL="0" indent="0">
              <a:buNone/>
            </a:pPr>
            <a:r>
              <a:rPr lang="ru-RU" sz="11200" i="1" dirty="0" smtClean="0"/>
              <a:t>Воинская часть</a:t>
            </a:r>
            <a:r>
              <a:rPr lang="ru-RU" sz="11200" dirty="0" smtClean="0"/>
              <a:t>: 1240-й стрелковый полк </a:t>
            </a:r>
            <a:br>
              <a:rPr lang="ru-RU" sz="11200" dirty="0" smtClean="0"/>
            </a:br>
            <a:r>
              <a:rPr lang="ru-RU" sz="11200" dirty="0" smtClean="0"/>
              <a:t>372-й стрелковой дивизии</a:t>
            </a:r>
          </a:p>
          <a:p>
            <a:pPr marL="0" indent="0">
              <a:buNone/>
            </a:pPr>
            <a:r>
              <a:rPr lang="ru-RU" sz="11200" i="1" dirty="0" smtClean="0"/>
              <a:t>Награды</a:t>
            </a:r>
            <a:r>
              <a:rPr lang="ru-RU" sz="11200" dirty="0" smtClean="0"/>
              <a:t>: медаль «За отвагу»</a:t>
            </a:r>
          </a:p>
          <a:p>
            <a:pPr marL="0" indent="0">
              <a:buNone/>
            </a:pPr>
            <a:endParaRPr lang="ru-RU" sz="14400" dirty="0"/>
          </a:p>
          <a:p>
            <a:pPr marL="0" lvl="0" indent="0">
              <a:buNone/>
            </a:pPr>
            <a:r>
              <a:rPr lang="ru-RU" sz="8000" b="1" i="1" dirty="0" smtClean="0">
                <a:solidFill>
                  <a:prstClr val="black"/>
                </a:solidFill>
              </a:rPr>
              <a:t>Прадедушка Якуниной Ксении Ивановны, </a:t>
            </a:r>
            <a:r>
              <a:rPr lang="ru-RU" sz="8000" b="1" i="1" dirty="0">
                <a:solidFill>
                  <a:prstClr val="black"/>
                </a:solidFill>
              </a:rPr>
              <a:t>сотрудника Аппарата Уполномоченного при Президенте Российской Федерации по правам ребенка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501" y="1270862"/>
            <a:ext cx="3811152" cy="5160935"/>
          </a:xfr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2353" y="245796"/>
            <a:ext cx="1425844" cy="80203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696591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00"/>
    </mc:Choice>
    <mc:Fallback xmlns="">
      <p:transition spd="slow" advTm="4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602</TotalTime>
  <Words>1344</Words>
  <Application>Microsoft Office PowerPoint</Application>
  <PresentationFormat>Широкоэкранный</PresentationFormat>
  <Paragraphs>458</Paragraphs>
  <Slides>30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Тема Office</vt:lpstr>
      <vt:lpstr>Презентация PowerPoint</vt:lpstr>
      <vt:lpstr>80-летие Победы в Великой Отечественной войне</vt:lpstr>
      <vt:lpstr>80-летие Победы в Великой Отечественной войне</vt:lpstr>
      <vt:lpstr>80-летие Победы в Великой Отечественной войне</vt:lpstr>
      <vt:lpstr>80-летие Победы в Великой Отечественной войне</vt:lpstr>
      <vt:lpstr>80-летие Победы в Великой Отечественной войне</vt:lpstr>
      <vt:lpstr>80-летие Победы в Великой Отечественной войне</vt:lpstr>
      <vt:lpstr>80-летие Победы в Великой Отечественной войне</vt:lpstr>
      <vt:lpstr>80-летие Победы в Великой Отечественной войне</vt:lpstr>
      <vt:lpstr>80-летие Победы в Великой Отечественной войне</vt:lpstr>
      <vt:lpstr>80-летие Победы в Великой Отечественной войне</vt:lpstr>
      <vt:lpstr>80-летие Победы в Великой Отечественной войне</vt:lpstr>
      <vt:lpstr>80-летие Победы в Великой Отечественной войне</vt:lpstr>
      <vt:lpstr>80-летие Победы в Великой Отечественной войне</vt:lpstr>
      <vt:lpstr>80-летие Победы в Великой Отечественной войне</vt:lpstr>
      <vt:lpstr>80-летие Победы в Великой Отечественной войне</vt:lpstr>
      <vt:lpstr>80-летие Победы в Великой Отечественной войне</vt:lpstr>
      <vt:lpstr>80-летие Победы в Великой Отечественной войне</vt:lpstr>
      <vt:lpstr>80-летие Победы в Великой Отечественной войне</vt:lpstr>
      <vt:lpstr>80-летие Победы в Великой Отечественной войне</vt:lpstr>
      <vt:lpstr>80-летие Победы в Великой Отечественной войне</vt:lpstr>
      <vt:lpstr>80-летие Победы в Великой Отечественной войне</vt:lpstr>
      <vt:lpstr>80-летие Победы в Великой Отечественной войне</vt:lpstr>
      <vt:lpstr>80-летие Победы в Великой Отечественной войне</vt:lpstr>
      <vt:lpstr>80-летие Победы в Великой Отечественной войне</vt:lpstr>
      <vt:lpstr>80-летие Победы в Великой Отечественной войне</vt:lpstr>
      <vt:lpstr>80-летие Победы в Великой Отечественной войне</vt:lpstr>
      <vt:lpstr>80-летие Победы в Великой Отечественной войне</vt:lpstr>
      <vt:lpstr>80-летие Победы в Великой Отечественной войне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80-летие Победы в Великой Отечественной войне</dc:title>
  <dc:creator>Н. Прокопович</dc:creator>
  <cp:lastModifiedBy>User</cp:lastModifiedBy>
  <cp:revision>68</cp:revision>
  <dcterms:created xsi:type="dcterms:W3CDTF">2025-05-13T11:08:28Z</dcterms:created>
  <dcterms:modified xsi:type="dcterms:W3CDTF">2025-05-21T10:59:10Z</dcterms:modified>
</cp:coreProperties>
</file>